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4.xml" ContentType="application/vnd.openxmlformats-officedocument.presentationml.slid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slides/slide28.xml" ContentType="application/vnd.openxmlformats-officedocument.presentationml.slide+xml"/>
  <Override PartName="/ppt/theme/theme1.xml" ContentType="application/vnd.openxmlformats-officedocument.theme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  <p:sldMasterId id="2147483651" r:id="rId2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x="9144000" cy="6858000" type="screen4x3"/>
  <p:notesSz cx="9144000" cy="6858000"/>
  <p:defaultTextStyle>
    <a:lvl1pPr marL="0" indent="0" algn="l" defTabSz="449262">
      <a:lnSpc>
        <a:spcPct val="100000"/>
      </a:lnSpc>
      <a:spcBef>
        <a:spcPts val="0"/>
      </a:spcBef>
      <a:spcAft>
        <a:spcPts val="0"/>
      </a:spcAft>
      <a:buNone/>
      <a:defRPr lang="en-GB" sz="2400" b="0" i="0">
        <a:solidFill>
          <a:srgbClr val="FFFFFF"/>
        </a:solidFill>
        <a:latin typeface="Times New Roman"/>
        <a:ea typeface="Microsoft YaHei"/>
      </a:defRPr>
    </a:lvl1pPr>
    <a:lvl2pPr marL="742950" indent="457200" algn="l" defTabSz="449262">
      <a:lnSpc>
        <a:spcPct val="100000"/>
      </a:lnSpc>
      <a:spcBef>
        <a:spcPts val="0"/>
      </a:spcBef>
      <a:spcAft>
        <a:spcPts val="0"/>
      </a:spcAft>
      <a:buNone/>
      <a:defRPr lang="en-GB" sz="2400" b="0" i="0">
        <a:solidFill>
          <a:srgbClr val="FFFFFF"/>
        </a:solidFill>
        <a:latin typeface="Times New Roman"/>
        <a:ea typeface="Microsoft YaHei"/>
      </a:defRPr>
    </a:lvl2pPr>
    <a:lvl3pPr marL="1143000" indent="914400" algn="l" defTabSz="449262">
      <a:lnSpc>
        <a:spcPct val="100000"/>
      </a:lnSpc>
      <a:spcBef>
        <a:spcPts val="0"/>
      </a:spcBef>
      <a:spcAft>
        <a:spcPts val="0"/>
      </a:spcAft>
      <a:buNone/>
      <a:defRPr lang="en-GB" sz="2400" b="0" i="0">
        <a:solidFill>
          <a:srgbClr val="FFFFFF"/>
        </a:solidFill>
        <a:latin typeface="Times New Roman"/>
        <a:ea typeface="Microsoft YaHei"/>
      </a:defRPr>
    </a:lvl3pPr>
    <a:lvl4pPr marL="1600200" indent="1371600" algn="l" defTabSz="449262">
      <a:lnSpc>
        <a:spcPct val="100000"/>
      </a:lnSpc>
      <a:spcBef>
        <a:spcPts val="0"/>
      </a:spcBef>
      <a:spcAft>
        <a:spcPts val="0"/>
      </a:spcAft>
      <a:buNone/>
      <a:defRPr lang="en-GB" sz="2400" b="0" i="0">
        <a:solidFill>
          <a:srgbClr val="FFFFFF"/>
        </a:solidFill>
        <a:latin typeface="Times New Roman"/>
        <a:ea typeface="Microsoft YaHei"/>
      </a:defRPr>
    </a:lvl4pPr>
    <a:lvl5pPr marL="2057400" indent="1828800" algn="l" defTabSz="449262">
      <a:lnSpc>
        <a:spcPct val="100000"/>
      </a:lnSpc>
      <a:spcBef>
        <a:spcPts val="0"/>
      </a:spcBef>
      <a:spcAft>
        <a:spcPts val="0"/>
      </a:spcAft>
      <a:buNone/>
      <a:defRPr lang="en-GB" sz="2400" b="0" i="0">
        <a:solidFill>
          <a:srgbClr val="FFFFFF"/>
        </a:solidFill>
        <a:latin typeface="Times New Roman"/>
        <a:ea typeface="Microsoft YaHei"/>
      </a:defRPr>
    </a:lvl5pPr>
    <a:lvl6pPr>
      <a:defRPr lang="en-GB" sz="1800"/>
    </a:lvl6pPr>
    <a:lvl7pPr>
      <a:defRPr lang="en-GB" sz="1800"/>
    </a:lvl7pPr>
    <a:lvl8pPr>
      <a:defRPr lang="en-GB" sz="1800"/>
    </a:lvl8pPr>
    <a:lvl9pPr>
      <a:defRPr lang="en-GB" sz="1800"/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theme" Target="theme/theme1.xml"/><Relationship Id="rId4" Type="http://schemas.openxmlformats.org/officeDocument/2006/relationships/theme" Target="theme/theme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presProps" Target="presProps.xml" /><Relationship Id="rId38" Type="http://schemas.openxmlformats.org/officeDocument/2006/relationships/tableStyles" Target="tableStyles.xml" /><Relationship Id="rId39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" userDrawn="1">
  <p:cSld name="Title and Object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66" name="Shape 2066"/>
          <p:cNvSpPr>
            <a:spLocks noChangeShapeType="1" noGrp="1"/>
          </p:cNvSpPr>
          <p:nvPr>
            <p:ph type="title" idx="0"/>
          </p:nvPr>
        </p:nvSpPr>
        <p:spPr bwMode="auto">
          <a:xfrm>
            <a:off x="2971800" y="1828800"/>
            <a:ext cx="6010274" cy="2200275"/>
          </a:xfrm>
          <a:prstGeom prst="rect">
            <a:avLst/>
          </a:prstGeom>
          <a:noFill/>
        </p:spPr>
        <p:txBody>
          <a:bodyPr lIns="90000" tIns="46800" rIns="90000" bIns="46800" anchor="ctr" anchorCtr="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/>
              <a:t>Для правки текста заглавия щёлкните мышью</a:t>
            </a:r>
            <a:endParaRPr/>
          </a:p>
        </p:txBody>
      </p:sp>
      <p:sp>
        <p:nvSpPr>
          <p:cNvPr id="2067" name="Shape 2067"/>
          <p:cNvSpPr>
            <a:spLocks noChangeShapeType="1" noGrp="1"/>
          </p:cNvSpPr>
          <p:nvPr>
            <p:ph idx="1"/>
          </p:nvPr>
        </p:nvSpPr>
        <p:spPr bwMode="auto">
          <a:xfrm>
            <a:off x="457200" y="1604962"/>
            <a:ext cx="8220075" cy="4516437"/>
          </a:xfrm>
          <a:prstGeom prst="rect">
            <a:avLst/>
          </a:prstGeom>
          <a:noFill/>
        </p:spPr>
        <p:txBody>
          <a:bodyPr lIns="0" tIns="0" rIns="0" bIns="0" anchor="t"/>
          <a:lstStyle>
            <a:lvl1pPr marL="342900" indent="0" algn="l" defTabSz="44926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3200" b="0" i="0">
                <a:solidFill>
                  <a:srgbClr val="000000"/>
                </a:solidFill>
                <a:latin typeface="Arial"/>
                <a:ea typeface="Arial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defRPr sz="2800" b="0" i="0">
                <a:solidFill>
                  <a:srgbClr val="000000"/>
                </a:solidFill>
                <a:latin typeface="Arial"/>
                <a:ea typeface="Arial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>
                <a:solidFill>
                  <a:srgbClr val="000000"/>
                </a:solidFill>
                <a:latin typeface="Arial"/>
                <a:ea typeface="Arial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5pPr>
          </a:lstStyle>
          <a:p>
            <a:pPr marL="342900" lvl="0" indent="-342900">
              <a:spcBef>
                <a:spcPts val="800"/>
              </a:spcBef>
              <a:buNone/>
              <a:defRPr/>
            </a:pPr>
            <a:r>
              <a:rPr/>
              <a:t>Для правки структуры щёлкните мышью</a:t>
            </a:r>
            <a:endParaRPr/>
          </a:p>
          <a:p>
            <a:pPr marL="742950" lvl="1" indent="-285750">
              <a:spcBef>
                <a:spcPts val="700"/>
              </a:spcBef>
              <a:buNone/>
              <a:defRPr/>
            </a:pPr>
            <a:r>
              <a:rPr/>
              <a:t>Второй уровень структуры</a:t>
            </a:r>
            <a:endParaRPr/>
          </a:p>
          <a:p>
            <a:pPr marL="1143000" lvl="2" indent="-228600">
              <a:spcBef>
                <a:spcPts val="600"/>
              </a:spcBef>
              <a:buNone/>
              <a:defRPr/>
            </a:pPr>
            <a:r>
              <a:rPr/>
              <a:t>Третий уровень структуры</a:t>
            </a:r>
            <a:endParaRPr/>
          </a:p>
          <a:p>
            <a:pPr marL="1600200" lvl="3" indent="-228600">
              <a:spcBef>
                <a:spcPts val="500"/>
              </a:spcBef>
              <a:buNone/>
              <a:defRPr/>
            </a:pPr>
            <a:r>
              <a:rPr/>
              <a:t>Четвёртый уровень структуры</a:t>
            </a:r>
            <a:endParaRPr/>
          </a:p>
          <a:p>
            <a:pPr marL="2057400" lvl="4" indent="-228600">
              <a:spcBef>
                <a:spcPts val="500"/>
              </a:spcBef>
              <a:buNone/>
              <a:defRPr/>
            </a:pPr>
            <a:r>
              <a:rPr/>
              <a:t>Пятый уровень структуры</a:t>
            </a:r>
            <a:endParaRPr/>
          </a:p>
          <a:p>
            <a:pPr marL="2057400" lvl="4" indent="-228600">
              <a:spcBef>
                <a:spcPts val="500"/>
              </a:spcBef>
              <a:buNone/>
              <a:defRPr/>
            </a:pPr>
            <a:r>
              <a:rPr/>
              <a:t>Шестой уровень структуры</a:t>
            </a:r>
            <a:endParaRPr/>
          </a:p>
          <a:p>
            <a:pPr marL="2057400" lvl="4" indent="-228600">
              <a:spcBef>
                <a:spcPts val="500"/>
              </a:spcBef>
              <a:buNone/>
              <a:defRPr/>
            </a:pPr>
            <a:r>
              <a:rPr/>
              <a:t>Седьмой уровень структуры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" userDrawn="1">
  <p:cSld name="Title and Object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7" name="Shape 1037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425450"/>
            <a:ext cx="8220075" cy="1425575"/>
          </a:xfrm>
          <a:prstGeom prst="rect">
            <a:avLst/>
          </a:prstGeom>
          <a:noFill/>
        </p:spPr>
        <p:txBody>
          <a:bodyPr lIns="90000" tIns="46800" rIns="90000" bIns="46800" anchor="ctr" anchorCtr="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/>
              <a:t>Для правки текста заглавия щёлкните мышью</a:t>
            </a:r>
            <a:endParaRPr/>
          </a:p>
        </p:txBody>
      </p:sp>
      <p:sp>
        <p:nvSpPr>
          <p:cNvPr id="1038" name="Shape 1038"/>
          <p:cNvSpPr>
            <a:spLocks noChangeShapeType="1" noGrp="1"/>
          </p:cNvSpPr>
          <p:nvPr>
            <p:ph idx="1"/>
          </p:nvPr>
        </p:nvSpPr>
        <p:spPr bwMode="auto">
          <a:xfrm>
            <a:off x="457200" y="1981200"/>
            <a:ext cx="8220075" cy="3876675"/>
          </a:xfrm>
          <a:prstGeom prst="rect">
            <a:avLst/>
          </a:prstGeom>
          <a:noFill/>
        </p:spPr>
        <p:txBody>
          <a:bodyPr lIns="90000" tIns="46800" rIns="90000" bIns="46800" anchor="t"/>
          <a:lstStyle>
            <a:lvl1pPr marL="342900" indent="0" algn="l" defTabSz="44926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3200" b="0" i="0">
                <a:solidFill>
                  <a:srgbClr val="000000"/>
                </a:solidFill>
                <a:latin typeface="Arial"/>
                <a:ea typeface="Arial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defRPr sz="2800" b="0" i="0">
                <a:solidFill>
                  <a:srgbClr val="000000"/>
                </a:solidFill>
                <a:latin typeface="Arial"/>
                <a:ea typeface="Arial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>
                <a:solidFill>
                  <a:srgbClr val="000000"/>
                </a:solidFill>
                <a:latin typeface="Arial"/>
                <a:ea typeface="Arial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5pPr>
          </a:lstStyle>
          <a:p>
            <a:pPr marL="342900" lvl="0" indent="-342900">
              <a:spcBef>
                <a:spcPts val="800"/>
              </a:spcBef>
              <a:buNone/>
              <a:defRPr/>
            </a:pPr>
            <a:r>
              <a:rPr/>
              <a:t>Для правки структуры щёлкните мышью</a:t>
            </a:r>
            <a:endParaRPr/>
          </a:p>
          <a:p>
            <a:pPr marL="742950" lvl="1" indent="-285750">
              <a:spcBef>
                <a:spcPts val="700"/>
              </a:spcBef>
              <a:buNone/>
              <a:defRPr/>
            </a:pPr>
            <a:r>
              <a:rPr/>
              <a:t>Второй уровень структуры</a:t>
            </a:r>
            <a:endParaRPr/>
          </a:p>
          <a:p>
            <a:pPr marL="1143000" lvl="2" indent="-228600">
              <a:spcBef>
                <a:spcPts val="600"/>
              </a:spcBef>
              <a:buNone/>
              <a:defRPr/>
            </a:pPr>
            <a:r>
              <a:rPr/>
              <a:t>Третий уровень структуры</a:t>
            </a:r>
            <a:endParaRPr/>
          </a:p>
          <a:p>
            <a:pPr marL="1600200" lvl="3" indent="-228600">
              <a:spcBef>
                <a:spcPts val="500"/>
              </a:spcBef>
              <a:buNone/>
              <a:defRPr/>
            </a:pPr>
            <a:r>
              <a:rPr/>
              <a:t>Четвёртый уровень структуры</a:t>
            </a:r>
            <a:endParaRPr/>
          </a:p>
          <a:p>
            <a:pPr marL="2057400" lvl="4" indent="-228600">
              <a:spcBef>
                <a:spcPts val="500"/>
              </a:spcBef>
              <a:buNone/>
              <a:defRPr/>
            </a:pPr>
            <a:r>
              <a:rPr/>
              <a:t>Пятый уровень структуры</a:t>
            </a:r>
            <a:endParaRPr/>
          </a:p>
          <a:p>
            <a:pPr marL="2057400" lvl="4" indent="-228600">
              <a:spcBef>
                <a:spcPts val="500"/>
              </a:spcBef>
              <a:buNone/>
              <a:defRPr/>
            </a:pPr>
            <a:r>
              <a:rPr/>
              <a:t>Шестой уровень структуры</a:t>
            </a:r>
            <a:endParaRPr/>
          </a:p>
          <a:p>
            <a:pPr marL="2057400" lvl="4" indent="-228600">
              <a:spcBef>
                <a:spcPts val="500"/>
              </a:spcBef>
              <a:buNone/>
              <a:defRPr/>
            </a:pPr>
            <a:r>
              <a:rPr/>
              <a:t>Седьмой уровень структуры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" userDrawn="1">
  <p:cSld name="Title and Object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73" name="Shape 3073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425450"/>
            <a:ext cx="8223250" cy="1428750"/>
          </a:xfrm>
          <a:prstGeom prst="rect">
            <a:avLst/>
          </a:prstGeom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3074" name="Shape 3074"/>
          <p:cNvSpPr>
            <a:spLocks noChangeShapeType="1" noGrp="1"/>
          </p:cNvSpPr>
          <p:nvPr>
            <p:ph type="body" idx="1"/>
          </p:nvPr>
        </p:nvSpPr>
        <p:spPr bwMode="auto">
          <a:xfrm>
            <a:off x="457200" y="1981200"/>
            <a:ext cx="8223250" cy="3879850"/>
          </a:xfrm>
          <a:prstGeom prst="rect">
            <a:avLst/>
          </a:prstGeom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049" name="Group 2049"/>
          <p:cNvGrpSpPr/>
          <p:nvPr/>
        </p:nvGrpSpPr>
        <p:grpSpPr bwMode="auto">
          <a:xfrm>
            <a:off x="0" y="0"/>
            <a:ext cx="9134475" cy="6848475"/>
            <a:chOff x="0" y="0"/>
            <a:chExt cx="5754" cy="4314"/>
          </a:xfrm>
        </p:grpSpPr>
        <p:sp>
          <p:nvSpPr>
            <p:cNvPr id="2050" name="Shape 2050"/>
            <p:cNvSpPr>
              <a:spLocks noChangeShapeType="1"/>
            </p:cNvSpPr>
            <p:nvPr/>
          </p:nvSpPr>
          <p:spPr bwMode="auto">
            <a:xfrm>
              <a:off x="0" y="0"/>
              <a:ext cx="2202" cy="4314"/>
            </a:xfrm>
            <a:prstGeom prst="rect">
              <a:avLst/>
            </a:prstGeom>
            <a:gradFill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10800000" scaled="1"/>
            </a:gra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2051" name="Shape 2051"/>
            <p:cNvSpPr>
              <a:spLocks noChangeShapeType="1"/>
            </p:cNvSpPr>
            <p:nvPr/>
          </p:nvSpPr>
          <p:spPr bwMode="auto">
            <a:xfrm>
              <a:off x="1081" y="1065"/>
              <a:ext cx="4673" cy="1590"/>
            </a:xfrm>
            <a:prstGeom prst="rect">
              <a:avLst/>
            </a:prstGeom>
            <a:solidFill>
              <a:srgbClr val="00007D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grpSp>
          <p:nvGrpSpPr>
            <p:cNvPr id="2052" name="Group 2052"/>
            <p:cNvGrpSpPr/>
            <p:nvPr/>
          </p:nvGrpSpPr>
          <p:grpSpPr bwMode="auto">
            <a:xfrm>
              <a:off x="0" y="672"/>
              <a:ext cx="1800" cy="1983"/>
              <a:chOff x="0" y="672"/>
              <a:chExt cx="1800" cy="1983"/>
            </a:xfrm>
          </p:grpSpPr>
          <p:sp>
            <p:nvSpPr>
              <p:cNvPr id="2053" name="Shape 2053"/>
              <p:cNvSpPr>
                <a:spLocks noChangeShapeType="1"/>
              </p:cNvSpPr>
              <p:nvPr/>
            </p:nvSpPr>
            <p:spPr bwMode="auto">
              <a:xfrm>
                <a:off x="361" y="2257"/>
                <a:ext cx="357" cy="398"/>
              </a:xfrm>
              <a:prstGeom prst="rect">
                <a:avLst/>
              </a:prstGeom>
              <a:solidFill>
                <a:srgbClr val="9999CC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2054" name="Shape 2054"/>
              <p:cNvSpPr>
                <a:spLocks noChangeShapeType="1"/>
              </p:cNvSpPr>
              <p:nvPr/>
            </p:nvSpPr>
            <p:spPr bwMode="auto">
              <a:xfrm>
                <a:off x="1081" y="1065"/>
                <a:ext cx="355" cy="399"/>
              </a:xfrm>
              <a:prstGeom prst="rect">
                <a:avLst/>
              </a:prstGeom>
              <a:solidFill>
                <a:srgbClr val="CCCCE6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2055" name="Shape 2055"/>
              <p:cNvSpPr>
                <a:spLocks noChangeShapeType="1"/>
              </p:cNvSpPr>
              <p:nvPr/>
            </p:nvSpPr>
            <p:spPr bwMode="auto">
              <a:xfrm>
                <a:off x="1437" y="672"/>
                <a:ext cx="363" cy="394"/>
              </a:xfrm>
              <a:prstGeom prst="rect">
                <a:avLst/>
              </a:prstGeom>
              <a:solidFill>
                <a:srgbClr val="CCCCE6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2056" name="Shape 2056"/>
              <p:cNvSpPr>
                <a:spLocks noChangeShapeType="1"/>
              </p:cNvSpPr>
              <p:nvPr/>
            </p:nvSpPr>
            <p:spPr bwMode="auto">
              <a:xfrm>
                <a:off x="719" y="2257"/>
                <a:ext cx="362" cy="398"/>
              </a:xfrm>
              <a:prstGeom prst="rect">
                <a:avLst/>
              </a:prstGeom>
              <a:solidFill>
                <a:srgbClr val="00007D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2057" name="Shape 2057"/>
              <p:cNvSpPr>
                <a:spLocks noChangeShapeType="1"/>
              </p:cNvSpPr>
              <p:nvPr/>
            </p:nvSpPr>
            <p:spPr bwMode="auto">
              <a:xfrm>
                <a:off x="1437" y="1065"/>
                <a:ext cx="363" cy="399"/>
              </a:xfrm>
              <a:prstGeom prst="rect">
                <a:avLst/>
              </a:prstGeom>
              <a:solidFill>
                <a:srgbClr val="9999CC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2058" name="Shape 2058"/>
              <p:cNvSpPr>
                <a:spLocks noChangeShapeType="1"/>
              </p:cNvSpPr>
              <p:nvPr/>
            </p:nvSpPr>
            <p:spPr bwMode="auto">
              <a:xfrm>
                <a:off x="719" y="1463"/>
                <a:ext cx="362" cy="393"/>
              </a:xfrm>
              <a:prstGeom prst="rect">
                <a:avLst/>
              </a:prstGeom>
              <a:solidFill>
                <a:srgbClr val="CCCCE6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2059" name="Shape 2059"/>
              <p:cNvSpPr>
                <a:spLocks noChangeShapeType="1"/>
              </p:cNvSpPr>
              <p:nvPr/>
            </p:nvSpPr>
            <p:spPr bwMode="auto">
              <a:xfrm>
                <a:off x="0" y="1463"/>
                <a:ext cx="361" cy="393"/>
              </a:xfrm>
              <a:prstGeom prst="rect">
                <a:avLst/>
              </a:prstGeom>
              <a:solidFill>
                <a:srgbClr val="00007D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2060" name="Shape 2060"/>
              <p:cNvSpPr>
                <a:spLocks noChangeShapeType="1"/>
              </p:cNvSpPr>
              <p:nvPr/>
            </p:nvSpPr>
            <p:spPr bwMode="auto">
              <a:xfrm>
                <a:off x="1081" y="1463"/>
                <a:ext cx="355" cy="393"/>
              </a:xfrm>
              <a:prstGeom prst="rect">
                <a:avLst/>
              </a:prstGeom>
              <a:solidFill>
                <a:srgbClr val="9999CC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2061" name="Shape 2061"/>
              <p:cNvSpPr>
                <a:spLocks noChangeShapeType="1"/>
              </p:cNvSpPr>
              <p:nvPr/>
            </p:nvSpPr>
            <p:spPr bwMode="auto">
              <a:xfrm>
                <a:off x="361" y="1857"/>
                <a:ext cx="357" cy="400"/>
              </a:xfrm>
              <a:prstGeom prst="rect">
                <a:avLst/>
              </a:prstGeom>
              <a:solidFill>
                <a:srgbClr val="CCCCE6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  <p:sp>
            <p:nvSpPr>
              <p:cNvPr id="2062" name="Shape 2062"/>
              <p:cNvSpPr>
                <a:spLocks noChangeShapeType="1"/>
              </p:cNvSpPr>
              <p:nvPr/>
            </p:nvSpPr>
            <p:spPr bwMode="auto">
              <a:xfrm>
                <a:off x="719" y="1857"/>
                <a:ext cx="362" cy="400"/>
              </a:xfrm>
              <a:prstGeom prst="rect">
                <a:avLst/>
              </a:prstGeom>
              <a:solidFill>
                <a:srgbClr val="9999CC"/>
              </a:solidFill>
            </p:spPr>
            <p:txBody>
              <a:bodyPr wrap="none" anchor="ctr" anchorCtr="0"/>
              <a:lstStyle/>
              <a:p>
                <a:pPr>
                  <a:defRPr/>
                </a:pPr>
                <a:endParaRPr sz="1400"/>
              </a:p>
            </p:txBody>
          </p:sp>
        </p:grpSp>
      </p:grpSp>
      <p:sp>
        <p:nvSpPr>
          <p:cNvPr id="2063" name="Shape 2063"/>
          <p:cNvSpPr txBox="1">
            <a:spLocks noChangeShapeType="1" noGrp="1"/>
          </p:cNvSpPr>
          <p:nvPr/>
        </p:nvSpPr>
        <p:spPr bwMode="auto">
          <a:xfrm>
            <a:off x="457200" y="6248400"/>
            <a:ext cx="2132012" cy="455612"/>
          </a:xfrm>
          <a:prstGeom prst="rect">
            <a:avLst/>
          </a:prstGeom>
          <a:noFill/>
        </p:spPr>
        <p:txBody>
          <a:bodyPr wrap="none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2064" name="Shape 2064"/>
          <p:cNvSpPr txBox="1">
            <a:spLocks noChangeShapeType="1" noGrp="1"/>
          </p:cNvSpPr>
          <p:nvPr/>
        </p:nvSpPr>
        <p:spPr bwMode="auto">
          <a:xfrm>
            <a:off x="3124200" y="6248400"/>
            <a:ext cx="2894012" cy="455612"/>
          </a:xfrm>
          <a:prstGeom prst="rect">
            <a:avLst/>
          </a:prstGeom>
          <a:noFill/>
        </p:spPr>
        <p:txBody>
          <a:bodyPr wrap="none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2065" name="Shape 2065"/>
          <p:cNvSpPr>
            <a:spLocks noChangeShapeType="1" noGrp="1"/>
          </p:cNvSpPr>
          <p:nvPr>
            <p:ph type="sldNum" idx="0"/>
          </p:nvPr>
        </p:nvSpPr>
        <p:spPr bwMode="auto">
          <a:xfrm>
            <a:off x="6553200" y="6248400"/>
            <a:ext cx="2124075" cy="447675"/>
          </a:xfrm>
          <a:prstGeom prst="rect">
            <a:avLst/>
          </a:prstGeom>
          <a:noFill/>
        </p:spPr>
        <p:txBody>
          <a:bodyPr lIns="90000" tIns="46800" rIns="90000" bIns="46800" anchor="b"/>
          <a:lstStyle>
            <a:lvl1pPr marL="0" indent="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sz="2400" b="0" i="0">
                <a:solidFill>
                  <a:srgbClr val="FFFFFF"/>
                </a:solidFill>
                <a:latin typeface="Times New Roman"/>
                <a:ea typeface="Microsoft YaHei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sz="2400" b="0" i="0">
                <a:solidFill>
                  <a:srgbClr val="FFFFFF"/>
                </a:solidFill>
                <a:latin typeface="Times New Roman"/>
                <a:ea typeface="Microsoft YaHei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sz="2400" b="0" i="0">
                <a:solidFill>
                  <a:srgbClr val="FFFFFF"/>
                </a:solidFill>
                <a:latin typeface="Times New Roman"/>
                <a:ea typeface="Microsoft YaHei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sz="2400" b="0" i="0">
                <a:solidFill>
                  <a:srgbClr val="FFFFFF"/>
                </a:solidFill>
                <a:latin typeface="Times New Roman"/>
                <a:ea typeface="Microsoft YaHei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sz="2400" b="0" i="0">
                <a:solidFill>
                  <a:srgbClr val="FFFFFF"/>
                </a:solidFill>
                <a:latin typeface="Times New Roman"/>
                <a:ea typeface="Microsoft YaHei"/>
              </a:defRPr>
            </a:lvl5pPr>
            <a:lvl6pPr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1800"/>
            </a:lvl6pPr>
            <a:lvl7pPr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1800"/>
            </a:lvl7pPr>
            <a:lvl8pPr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1800"/>
            </a:lvl8pPr>
            <a:lvl9pPr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1800"/>
            </a:lvl9pPr>
          </a:lstStyle>
          <a:p>
            <a:pPr marL="0" lvl="0" indent="0" algn="r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/>
            </a:pPr>
            <a:fld id="{D038279B-FC19-497E-A7D1-5ADD9CAF016F}" type="slidenum">
              <a:rPr lang="ru-RU" sz="1200">
                <a:solidFill>
                  <a:srgbClr val="000000"/>
                </a:solidFill>
                <a:latin typeface="Arial Black"/>
              </a:rPr>
              <a:t/>
            </a:fld>
            <a:endParaRPr/>
          </a:p>
        </p:txBody>
      </p:sp>
      <p:sp>
        <p:nvSpPr>
          <p:cNvPr id="2066" name="Shape 2066"/>
          <p:cNvSpPr>
            <a:spLocks noChangeShapeType="1" noGrp="1"/>
          </p:cNvSpPr>
          <p:nvPr>
            <p:ph type="title" idx="0"/>
          </p:nvPr>
        </p:nvSpPr>
        <p:spPr bwMode="auto">
          <a:xfrm>
            <a:off x="2971800" y="1828800"/>
            <a:ext cx="6010274" cy="2200275"/>
          </a:xfrm>
          <a:prstGeom prst="rect">
            <a:avLst/>
          </a:prstGeom>
          <a:noFill/>
        </p:spPr>
        <p:txBody>
          <a:bodyPr lIns="90000" tIns="46800" rIns="90000" bIns="46800" anchor="ctr" anchorCtr="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/>
              <a:t>Для правки текста заглавия щёлкните мышью</a:t>
            </a:r>
            <a:endParaRPr/>
          </a:p>
        </p:txBody>
      </p:sp>
      <p:sp>
        <p:nvSpPr>
          <p:cNvPr id="2067" name="Shape 2067"/>
          <p:cNvSpPr>
            <a:spLocks noChangeShapeType="1" noGrp="1"/>
          </p:cNvSpPr>
          <p:nvPr>
            <p:ph type="body" idx="1"/>
          </p:nvPr>
        </p:nvSpPr>
        <p:spPr bwMode="auto">
          <a:xfrm>
            <a:off x="457200" y="1604962"/>
            <a:ext cx="8220075" cy="4516437"/>
          </a:xfrm>
          <a:prstGeom prst="rect">
            <a:avLst/>
          </a:prstGeom>
          <a:noFill/>
        </p:spPr>
        <p:txBody>
          <a:bodyPr lIns="0" tIns="0" rIns="0" bIns="0" anchor="t"/>
          <a:lstStyle>
            <a:lvl1pPr marL="342900" indent="0" algn="l" defTabSz="44926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3200" b="0" i="0">
                <a:solidFill>
                  <a:srgbClr val="000000"/>
                </a:solidFill>
                <a:latin typeface="Arial"/>
                <a:ea typeface="Arial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defRPr sz="2800" b="0" i="0">
                <a:solidFill>
                  <a:srgbClr val="000000"/>
                </a:solidFill>
                <a:latin typeface="Arial"/>
                <a:ea typeface="Arial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>
                <a:solidFill>
                  <a:srgbClr val="000000"/>
                </a:solidFill>
                <a:latin typeface="Arial"/>
                <a:ea typeface="Arial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5pPr>
          </a:lstStyle>
          <a:p>
            <a:pPr marL="342900" lvl="0" indent="-342900">
              <a:spcBef>
                <a:spcPts val="800"/>
              </a:spcBef>
              <a:buNone/>
              <a:defRPr/>
            </a:pPr>
            <a:r>
              <a:rPr/>
              <a:t>Для правки структуры щёлкните мышью</a:t>
            </a:r>
            <a:endParaRPr/>
          </a:p>
          <a:p>
            <a:pPr marL="742950" lvl="1" indent="-285750">
              <a:spcBef>
                <a:spcPts val="700"/>
              </a:spcBef>
              <a:buNone/>
              <a:defRPr/>
            </a:pPr>
            <a:r>
              <a:rPr/>
              <a:t>Второй уровень структуры</a:t>
            </a:r>
            <a:endParaRPr/>
          </a:p>
          <a:p>
            <a:pPr marL="1143000" lvl="2" indent="-228600">
              <a:spcBef>
                <a:spcPts val="600"/>
              </a:spcBef>
              <a:buNone/>
              <a:defRPr/>
            </a:pPr>
            <a:r>
              <a:rPr/>
              <a:t>Третий уровень структуры</a:t>
            </a:r>
            <a:endParaRPr/>
          </a:p>
          <a:p>
            <a:pPr marL="1600200" lvl="3" indent="-228600">
              <a:spcBef>
                <a:spcPts val="500"/>
              </a:spcBef>
              <a:buNone/>
              <a:defRPr/>
            </a:pPr>
            <a:r>
              <a:rPr/>
              <a:t>Четвёртый уровень структуры</a:t>
            </a:r>
            <a:endParaRPr/>
          </a:p>
          <a:p>
            <a:pPr marL="2057400" lvl="4" indent="-228600">
              <a:spcBef>
                <a:spcPts val="500"/>
              </a:spcBef>
              <a:buNone/>
              <a:defRPr/>
            </a:pPr>
            <a:r>
              <a:rPr/>
              <a:t>Пятый уровень структуры</a:t>
            </a:r>
            <a:endParaRPr/>
          </a:p>
          <a:p>
            <a:pPr marL="2057400" lvl="4" indent="-228600">
              <a:spcBef>
                <a:spcPts val="500"/>
              </a:spcBef>
              <a:buNone/>
              <a:defRPr/>
            </a:pPr>
            <a:r>
              <a:rPr/>
              <a:t>Шестой уровень структуры</a:t>
            </a:r>
            <a:endParaRPr/>
          </a:p>
          <a:p>
            <a:pPr marL="2057400" lvl="4" indent="-228600">
              <a:spcBef>
                <a:spcPts val="500"/>
              </a:spcBef>
              <a:buNone/>
              <a:defRPr/>
            </a:pPr>
            <a:r>
              <a:rPr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dt="1" ftr="1" hdr="0" sldNum="0"/>
  <p:txStyles>
    <p:titleStyle>
      <a:lvl1pPr marL="0" indent="0" algn="l" defTabSz="449262">
        <a:lnSpc>
          <a:spcPct val="100000"/>
        </a:lnSpc>
        <a:spcBef>
          <a:spcPts val="0"/>
        </a:spcBef>
        <a:spcAft>
          <a:spcPts val="0"/>
        </a:spcAft>
        <a:buNone/>
        <a:defRPr lang="en-GB" sz="4400" b="0" i="0">
          <a:solidFill>
            <a:srgbClr val="000000"/>
          </a:solidFill>
          <a:latin typeface="Arial"/>
          <a:ea typeface="Arial"/>
        </a:defRPr>
      </a:lvl1pPr>
      <a:lvl2pPr marL="742950" indent="457200" algn="l" defTabSz="449262">
        <a:lnSpc>
          <a:spcPct val="100000"/>
        </a:lnSpc>
        <a:spcBef>
          <a:spcPts val="0"/>
        </a:spcBef>
        <a:spcAft>
          <a:spcPts val="0"/>
        </a:spcAft>
        <a:buNone/>
        <a:defRPr lang="en-GB" sz="4400" b="0" i="0">
          <a:solidFill>
            <a:srgbClr val="000000"/>
          </a:solidFill>
          <a:latin typeface="Arial"/>
          <a:ea typeface="Arial"/>
        </a:defRPr>
      </a:lvl2pPr>
      <a:lvl3pPr marL="1143000" indent="914400" algn="l" defTabSz="449262">
        <a:lnSpc>
          <a:spcPct val="100000"/>
        </a:lnSpc>
        <a:spcBef>
          <a:spcPts val="0"/>
        </a:spcBef>
        <a:spcAft>
          <a:spcPts val="0"/>
        </a:spcAft>
        <a:buNone/>
        <a:defRPr lang="en-GB" sz="4400" b="0" i="0">
          <a:solidFill>
            <a:srgbClr val="000000"/>
          </a:solidFill>
          <a:latin typeface="Arial"/>
          <a:ea typeface="Arial"/>
        </a:defRPr>
      </a:lvl3pPr>
      <a:lvl4pPr marL="1600200" indent="1371600" algn="l" defTabSz="449262">
        <a:lnSpc>
          <a:spcPct val="100000"/>
        </a:lnSpc>
        <a:spcBef>
          <a:spcPts val="0"/>
        </a:spcBef>
        <a:spcAft>
          <a:spcPts val="0"/>
        </a:spcAft>
        <a:buNone/>
        <a:defRPr lang="en-GB" sz="4400" b="0" i="0">
          <a:solidFill>
            <a:srgbClr val="000000"/>
          </a:solidFill>
          <a:latin typeface="Arial"/>
          <a:ea typeface="Arial"/>
        </a:defRPr>
      </a:lvl4pPr>
      <a:lvl5pPr marL="2057400" indent="1828800" algn="l" defTabSz="449262">
        <a:lnSpc>
          <a:spcPct val="100000"/>
        </a:lnSpc>
        <a:spcBef>
          <a:spcPts val="0"/>
        </a:spcBef>
        <a:spcAft>
          <a:spcPts val="0"/>
        </a:spcAft>
        <a:buNone/>
        <a:defRPr lang="en-GB" sz="4400" b="0" i="0">
          <a:solidFill>
            <a:srgbClr val="000000"/>
          </a:solidFill>
          <a:latin typeface="Arial"/>
          <a:ea typeface="Arial"/>
        </a:defRPr>
      </a:lvl5pPr>
      <a:lvl6pPr>
        <a:defRPr lang="en-GB" sz="1800"/>
      </a:lvl6pPr>
      <a:lvl7pPr>
        <a:defRPr lang="en-GB" sz="1800"/>
      </a:lvl7pPr>
      <a:lvl8pPr>
        <a:defRPr lang="en-GB" sz="1800"/>
      </a:lvl8pPr>
      <a:lvl9pPr>
        <a:defRPr lang="en-GB" sz="1800"/>
      </a:lvl9pPr>
    </p:titleStyle>
    <p:bodyStyle>
      <a:lvl1pPr marL="342900" indent="0" algn="l" defTabSz="449262">
        <a:lnSpc>
          <a:spcPct val="100000"/>
        </a:lnSpc>
        <a:spcBef>
          <a:spcPts val="800"/>
        </a:spcBef>
        <a:spcAft>
          <a:spcPts val="0"/>
        </a:spcAft>
        <a:buNone/>
        <a:defRPr lang="en-GB" sz="3200" b="0" i="0">
          <a:solidFill>
            <a:srgbClr val="000000"/>
          </a:solidFill>
          <a:latin typeface="Arial"/>
          <a:ea typeface="Arial"/>
        </a:defRPr>
      </a:lvl1pPr>
      <a:lvl2pPr marL="742950" indent="457200" algn="l" defTabSz="449262">
        <a:lnSpc>
          <a:spcPct val="100000"/>
        </a:lnSpc>
        <a:spcBef>
          <a:spcPts val="700"/>
        </a:spcBef>
        <a:spcAft>
          <a:spcPts val="0"/>
        </a:spcAft>
        <a:buNone/>
        <a:defRPr lang="en-GB" sz="2800" b="0" i="0">
          <a:solidFill>
            <a:srgbClr val="000000"/>
          </a:solidFill>
          <a:latin typeface="Arial"/>
          <a:ea typeface="Arial"/>
        </a:defRPr>
      </a:lvl2pPr>
      <a:lvl3pPr marL="1143000" indent="914400" algn="l" defTabSz="449262">
        <a:lnSpc>
          <a:spcPct val="100000"/>
        </a:lnSpc>
        <a:spcBef>
          <a:spcPts val="600"/>
        </a:spcBef>
        <a:spcAft>
          <a:spcPts val="0"/>
        </a:spcAft>
        <a:buNone/>
        <a:defRPr lang="en-GB" sz="2400" b="0" i="0">
          <a:solidFill>
            <a:srgbClr val="000000"/>
          </a:solidFill>
          <a:latin typeface="Arial"/>
          <a:ea typeface="Arial"/>
        </a:defRPr>
      </a:lvl3pPr>
      <a:lvl4pPr marL="1600200" indent="1371600" algn="l" defTabSz="449262">
        <a:lnSpc>
          <a:spcPct val="100000"/>
        </a:lnSpc>
        <a:spcBef>
          <a:spcPts val="500"/>
        </a:spcBef>
        <a:spcAft>
          <a:spcPts val="0"/>
        </a:spcAft>
        <a:buNone/>
        <a:defRPr lang="en-GB" sz="2000" b="0" i="0">
          <a:solidFill>
            <a:srgbClr val="000000"/>
          </a:solidFill>
          <a:latin typeface="Arial"/>
          <a:ea typeface="Arial"/>
        </a:defRPr>
      </a:lvl4pPr>
      <a:lvl5pPr marL="2057400" indent="1828800" algn="l" defTabSz="449262">
        <a:lnSpc>
          <a:spcPct val="100000"/>
        </a:lnSpc>
        <a:spcBef>
          <a:spcPts val="500"/>
        </a:spcBef>
        <a:spcAft>
          <a:spcPts val="0"/>
        </a:spcAft>
        <a:buNone/>
        <a:defRPr lang="en-GB" sz="2000" b="0" i="0">
          <a:solidFill>
            <a:srgbClr val="000000"/>
          </a:solidFill>
          <a:latin typeface="Arial"/>
          <a:ea typeface="Arial"/>
        </a:defRPr>
      </a:lvl5pPr>
      <a:lvl6pPr>
        <a:defRPr lang="en-GB" sz="1800"/>
      </a:lvl6pPr>
      <a:lvl7pPr>
        <a:defRPr lang="en-GB" sz="1800"/>
      </a:lvl7pPr>
      <a:lvl8pPr>
        <a:defRPr lang="en-GB" sz="1800"/>
      </a:lvl8pPr>
      <a:lvl9pPr>
        <a:defRPr lang="en-GB" sz="1800"/>
      </a:lvl9pPr>
    </p:bodyStyle>
    <p:otherStyle>
      <a:lvl1pPr marL="0" indent="0" algn="l" defTabSz="449262">
        <a:lnSpc>
          <a:spcPct val="100000"/>
        </a:lnSpc>
        <a:spcBef>
          <a:spcPts val="0"/>
        </a:spcBef>
        <a:spcAft>
          <a:spcPts val="0"/>
        </a:spcAft>
        <a:buNone/>
        <a:defRPr lang="en-GB" sz="2400" b="0" i="0">
          <a:solidFill>
            <a:srgbClr val="FFFFFF"/>
          </a:solidFill>
          <a:latin typeface="Times New Roman"/>
          <a:ea typeface="Microsoft YaHei"/>
        </a:defRPr>
      </a:lvl1pPr>
      <a:lvl2pPr marL="742950" indent="457200" algn="l" defTabSz="449262">
        <a:lnSpc>
          <a:spcPct val="100000"/>
        </a:lnSpc>
        <a:spcBef>
          <a:spcPts val="0"/>
        </a:spcBef>
        <a:spcAft>
          <a:spcPts val="0"/>
        </a:spcAft>
        <a:buNone/>
        <a:defRPr lang="en-GB" sz="2400" b="0" i="0">
          <a:solidFill>
            <a:srgbClr val="FFFFFF"/>
          </a:solidFill>
          <a:latin typeface="Times New Roman"/>
          <a:ea typeface="Microsoft YaHei"/>
        </a:defRPr>
      </a:lvl2pPr>
      <a:lvl3pPr marL="1143000" indent="914400" algn="l" defTabSz="449262">
        <a:lnSpc>
          <a:spcPct val="100000"/>
        </a:lnSpc>
        <a:spcBef>
          <a:spcPts val="0"/>
        </a:spcBef>
        <a:spcAft>
          <a:spcPts val="0"/>
        </a:spcAft>
        <a:buNone/>
        <a:defRPr lang="en-GB" sz="2400" b="0" i="0">
          <a:solidFill>
            <a:srgbClr val="FFFFFF"/>
          </a:solidFill>
          <a:latin typeface="Times New Roman"/>
          <a:ea typeface="Microsoft YaHei"/>
        </a:defRPr>
      </a:lvl3pPr>
      <a:lvl4pPr marL="1600200" indent="1371600" algn="l" defTabSz="449262">
        <a:lnSpc>
          <a:spcPct val="100000"/>
        </a:lnSpc>
        <a:spcBef>
          <a:spcPts val="0"/>
        </a:spcBef>
        <a:spcAft>
          <a:spcPts val="0"/>
        </a:spcAft>
        <a:buNone/>
        <a:defRPr lang="en-GB" sz="2400" b="0" i="0">
          <a:solidFill>
            <a:srgbClr val="FFFFFF"/>
          </a:solidFill>
          <a:latin typeface="Times New Roman"/>
          <a:ea typeface="Microsoft YaHei"/>
        </a:defRPr>
      </a:lvl4pPr>
      <a:lvl5pPr marL="2057400" indent="1828800" algn="l" defTabSz="449262">
        <a:lnSpc>
          <a:spcPct val="100000"/>
        </a:lnSpc>
        <a:spcBef>
          <a:spcPts val="0"/>
        </a:spcBef>
        <a:spcAft>
          <a:spcPts val="0"/>
        </a:spcAft>
        <a:buNone/>
        <a:defRPr lang="en-GB" sz="2400" b="0" i="0">
          <a:solidFill>
            <a:srgbClr val="FFFFFF"/>
          </a:solidFill>
          <a:latin typeface="Times New Roman"/>
          <a:ea typeface="Microsoft YaHei"/>
        </a:defRPr>
      </a:lvl5pPr>
      <a:lvl6pPr>
        <a:defRPr lang="en-GB" sz="1800"/>
      </a:lvl6pPr>
      <a:lvl7pPr>
        <a:defRPr lang="en-GB" sz="1800"/>
      </a:lvl7pPr>
      <a:lvl8pPr>
        <a:defRPr lang="en-GB" sz="1800"/>
      </a:lvl8pPr>
      <a:lvl9pPr>
        <a:defRPr lang="en-GB" sz="1800"/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5" name="Shape 1025"/>
          <p:cNvSpPr txBox="1">
            <a:spLocks noChangeShapeType="1" noGrp="1"/>
          </p:cNvSpPr>
          <p:nvPr/>
        </p:nvSpPr>
        <p:spPr bwMode="auto">
          <a:xfrm>
            <a:off x="3124200" y="6245225"/>
            <a:ext cx="2894012" cy="458787"/>
          </a:xfrm>
          <a:prstGeom prst="rect">
            <a:avLst/>
          </a:prstGeom>
          <a:noFill/>
        </p:spPr>
        <p:txBody>
          <a:bodyPr wrap="none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026" name="Shape 1026"/>
          <p:cNvSpPr>
            <a:spLocks noChangeShapeType="1" noGrp="1"/>
          </p:cNvSpPr>
          <p:nvPr>
            <p:ph type="sldNum" idx="0"/>
          </p:nvPr>
        </p:nvSpPr>
        <p:spPr bwMode="auto">
          <a:xfrm>
            <a:off x="6553200" y="6245225"/>
            <a:ext cx="2124075" cy="450850"/>
          </a:xfrm>
          <a:prstGeom prst="rect">
            <a:avLst/>
          </a:prstGeom>
          <a:noFill/>
        </p:spPr>
        <p:txBody>
          <a:bodyPr lIns="90000" tIns="46800" rIns="90000" bIns="46800" anchor="b"/>
          <a:lstStyle>
            <a:lvl1pPr marL="0" indent="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sz="2400" b="0" i="0">
                <a:solidFill>
                  <a:srgbClr val="FFFFFF"/>
                </a:solidFill>
                <a:latin typeface="Times New Roman"/>
                <a:ea typeface="Microsoft YaHei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sz="2400" b="0" i="0">
                <a:solidFill>
                  <a:srgbClr val="FFFFFF"/>
                </a:solidFill>
                <a:latin typeface="Times New Roman"/>
                <a:ea typeface="Microsoft YaHei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sz="2400" b="0" i="0">
                <a:solidFill>
                  <a:srgbClr val="FFFFFF"/>
                </a:solidFill>
                <a:latin typeface="Times New Roman"/>
                <a:ea typeface="Microsoft YaHei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sz="2400" b="0" i="0">
                <a:solidFill>
                  <a:srgbClr val="FFFFFF"/>
                </a:solidFill>
                <a:latin typeface="Times New Roman"/>
                <a:ea typeface="Microsoft YaHei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sz="2400" b="0" i="0">
                <a:solidFill>
                  <a:srgbClr val="FFFFFF"/>
                </a:solidFill>
                <a:latin typeface="Times New Roman"/>
                <a:ea typeface="Microsoft YaHei"/>
              </a:defRPr>
            </a:lvl5pPr>
            <a:lvl6pPr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1800"/>
            </a:lvl6pPr>
            <a:lvl7pPr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1800"/>
            </a:lvl7pPr>
            <a:lvl8pPr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1800"/>
            </a:lvl8pPr>
            <a:lvl9pPr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1800"/>
            </a:lvl9pPr>
          </a:lstStyle>
          <a:p>
            <a:pPr marL="0" lvl="0" indent="0" algn="l">
              <a:spcBef>
                <a:spcPts val="0"/>
              </a:spcBef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/>
            </a:pPr>
            <a:fld id="{D038279B-FC19-497E-A7D1-5ADD9CAF016F}" type="slidenum">
              <a:rPr lang="ru-RU">
                <a:solidFill>
                  <a:srgbClr val="000000"/>
                </a:solidFill>
              </a:rPr>
              <a:t/>
            </a:fld>
            <a:endParaRPr/>
          </a:p>
        </p:txBody>
      </p:sp>
      <p:grpSp>
        <p:nvGrpSpPr>
          <p:cNvPr id="1027" name="Group 1027"/>
          <p:cNvGrpSpPr/>
          <p:nvPr/>
        </p:nvGrpSpPr>
        <p:grpSpPr bwMode="auto">
          <a:xfrm>
            <a:off x="0" y="0"/>
            <a:ext cx="9134475" cy="536575"/>
            <a:chOff x="0" y="0"/>
            <a:chExt cx="5754" cy="338"/>
          </a:xfrm>
        </p:grpSpPr>
        <p:sp>
          <p:nvSpPr>
            <p:cNvPr id="1028" name="Shape 1028"/>
            <p:cNvSpPr>
              <a:spLocks noChangeShapeType="1"/>
            </p:cNvSpPr>
            <p:nvPr/>
          </p:nvSpPr>
          <p:spPr bwMode="auto">
            <a:xfrm>
              <a:off x="0" y="0"/>
              <a:ext cx="174" cy="330"/>
            </a:xfrm>
            <a:prstGeom prst="rect">
              <a:avLst/>
            </a:prstGeom>
            <a:gradFill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10800000" scaled="1"/>
            </a:gra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29" name="Shape 1029"/>
            <p:cNvSpPr>
              <a:spLocks noChangeShapeType="1"/>
            </p:cNvSpPr>
            <p:nvPr/>
          </p:nvSpPr>
          <p:spPr bwMode="auto">
            <a:xfrm>
              <a:off x="260" y="85"/>
              <a:ext cx="5494" cy="167"/>
            </a:xfrm>
            <a:prstGeom prst="rect">
              <a:avLst/>
            </a:prstGeom>
            <a:gradFill>
              <a:gsLst>
                <a:gs pos="0">
                  <a:srgbClr val="00007D"/>
                </a:gs>
                <a:gs pos="100000">
                  <a:srgbClr val="FFFFFF"/>
                </a:gs>
              </a:gsLst>
              <a:lin ang="10800000" scaled="1"/>
            </a:gra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30" name="Shape 1030"/>
            <p:cNvSpPr>
              <a:spLocks noChangeShapeType="1"/>
            </p:cNvSpPr>
            <p:nvPr/>
          </p:nvSpPr>
          <p:spPr bwMode="auto">
            <a:xfrm>
              <a:off x="258" y="85"/>
              <a:ext cx="81" cy="83"/>
            </a:xfrm>
            <a:prstGeom prst="rect">
              <a:avLst/>
            </a:prstGeom>
            <a:solidFill>
              <a:srgbClr val="CCCCE6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31" name="Shape 1031"/>
            <p:cNvSpPr>
              <a:spLocks noChangeShapeType="1"/>
            </p:cNvSpPr>
            <p:nvPr/>
          </p:nvSpPr>
          <p:spPr bwMode="auto">
            <a:xfrm>
              <a:off x="345" y="0"/>
              <a:ext cx="82" cy="81"/>
            </a:xfrm>
            <a:prstGeom prst="rect">
              <a:avLst/>
            </a:prstGeom>
            <a:solidFill>
              <a:srgbClr val="CCCCE6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32" name="Shape 1032"/>
            <p:cNvSpPr>
              <a:spLocks noChangeShapeType="1"/>
            </p:cNvSpPr>
            <p:nvPr/>
          </p:nvSpPr>
          <p:spPr bwMode="auto">
            <a:xfrm>
              <a:off x="345" y="85"/>
              <a:ext cx="82" cy="83"/>
            </a:xfrm>
            <a:prstGeom prst="rect">
              <a:avLst/>
            </a:prstGeom>
            <a:solidFill>
              <a:srgbClr val="9999CC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33" name="Shape 1033"/>
            <p:cNvSpPr>
              <a:spLocks noChangeShapeType="1"/>
            </p:cNvSpPr>
            <p:nvPr/>
          </p:nvSpPr>
          <p:spPr bwMode="auto">
            <a:xfrm>
              <a:off x="173" y="173"/>
              <a:ext cx="80" cy="81"/>
            </a:xfrm>
            <a:prstGeom prst="rect">
              <a:avLst/>
            </a:prstGeom>
            <a:solidFill>
              <a:srgbClr val="CCCCE6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34" name="Shape 1034"/>
            <p:cNvSpPr>
              <a:spLocks noChangeShapeType="1"/>
            </p:cNvSpPr>
            <p:nvPr/>
          </p:nvSpPr>
          <p:spPr bwMode="auto">
            <a:xfrm>
              <a:off x="83" y="86"/>
              <a:ext cx="83" cy="81"/>
            </a:xfrm>
            <a:prstGeom prst="rect">
              <a:avLst/>
            </a:prstGeom>
            <a:solidFill>
              <a:srgbClr val="00007D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35" name="Shape 1035"/>
            <p:cNvSpPr>
              <a:spLocks noChangeShapeType="1"/>
            </p:cNvSpPr>
            <p:nvPr/>
          </p:nvSpPr>
          <p:spPr bwMode="auto">
            <a:xfrm>
              <a:off x="258" y="171"/>
              <a:ext cx="81" cy="81"/>
            </a:xfrm>
            <a:prstGeom prst="rect">
              <a:avLst/>
            </a:prstGeom>
            <a:solidFill>
              <a:srgbClr val="9999CC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  <p:sp>
          <p:nvSpPr>
            <p:cNvPr id="1036" name="Shape 1036"/>
            <p:cNvSpPr>
              <a:spLocks noChangeShapeType="1"/>
            </p:cNvSpPr>
            <p:nvPr/>
          </p:nvSpPr>
          <p:spPr bwMode="auto">
            <a:xfrm>
              <a:off x="173" y="258"/>
              <a:ext cx="80" cy="80"/>
            </a:xfrm>
            <a:prstGeom prst="rect">
              <a:avLst/>
            </a:prstGeom>
            <a:solidFill>
              <a:srgbClr val="9999CC"/>
            </a:solidFill>
          </p:spPr>
          <p:txBody>
            <a:bodyPr wrap="none" anchor="ctr" anchorCtr="0"/>
            <a:lstStyle/>
            <a:p>
              <a:pPr>
                <a:defRPr/>
              </a:pPr>
              <a:endParaRPr sz="1400"/>
            </a:p>
          </p:txBody>
        </p:sp>
      </p:grpSp>
      <p:sp>
        <p:nvSpPr>
          <p:cNvPr id="1037" name="Shape 1037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425450"/>
            <a:ext cx="8220075" cy="1425575"/>
          </a:xfrm>
          <a:prstGeom prst="rect">
            <a:avLst/>
          </a:prstGeom>
          <a:noFill/>
        </p:spPr>
        <p:txBody>
          <a:bodyPr lIns="90000" tIns="46800" rIns="90000" bIns="46800" anchor="ctr" anchorCtr="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/>
              <a:t>Для правки текста заглавия щёлкните мышью</a:t>
            </a:r>
            <a:endParaRPr/>
          </a:p>
        </p:txBody>
      </p:sp>
      <p:sp>
        <p:nvSpPr>
          <p:cNvPr id="1038" name="Shape 1038"/>
          <p:cNvSpPr>
            <a:spLocks noChangeShapeType="1" noGrp="1"/>
          </p:cNvSpPr>
          <p:nvPr>
            <p:ph type="body" idx="1"/>
          </p:nvPr>
        </p:nvSpPr>
        <p:spPr bwMode="auto">
          <a:xfrm>
            <a:off x="457200" y="1981200"/>
            <a:ext cx="8220075" cy="3876675"/>
          </a:xfrm>
          <a:prstGeom prst="rect">
            <a:avLst/>
          </a:prstGeom>
          <a:noFill/>
        </p:spPr>
        <p:txBody>
          <a:bodyPr lIns="90000" tIns="46800" rIns="90000" bIns="46800" anchor="t"/>
          <a:lstStyle>
            <a:lvl1pPr marL="342900" indent="0" algn="l" defTabSz="44926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3200" b="0" i="0">
                <a:solidFill>
                  <a:srgbClr val="000000"/>
                </a:solidFill>
                <a:latin typeface="Arial"/>
                <a:ea typeface="Arial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defRPr sz="2800" b="0" i="0">
                <a:solidFill>
                  <a:srgbClr val="000000"/>
                </a:solidFill>
                <a:latin typeface="Arial"/>
                <a:ea typeface="Arial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>
                <a:solidFill>
                  <a:srgbClr val="000000"/>
                </a:solidFill>
                <a:latin typeface="Arial"/>
                <a:ea typeface="Arial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5pPr>
          </a:lstStyle>
          <a:p>
            <a:pPr marL="342900" lvl="0" indent="-342900">
              <a:spcBef>
                <a:spcPts val="800"/>
              </a:spcBef>
              <a:buNone/>
              <a:defRPr/>
            </a:pPr>
            <a:r>
              <a:rPr/>
              <a:t>Для правки структуры щёлкните мышью</a:t>
            </a:r>
            <a:endParaRPr/>
          </a:p>
          <a:p>
            <a:pPr marL="742950" lvl="1" indent="-285750">
              <a:spcBef>
                <a:spcPts val="700"/>
              </a:spcBef>
              <a:buNone/>
              <a:defRPr/>
            </a:pPr>
            <a:r>
              <a:rPr/>
              <a:t>Второй уровень структуры</a:t>
            </a:r>
            <a:endParaRPr/>
          </a:p>
          <a:p>
            <a:pPr marL="1143000" lvl="2" indent="-228600">
              <a:spcBef>
                <a:spcPts val="600"/>
              </a:spcBef>
              <a:buNone/>
              <a:defRPr/>
            </a:pPr>
            <a:r>
              <a:rPr/>
              <a:t>Третий уровень структуры</a:t>
            </a:r>
            <a:endParaRPr/>
          </a:p>
          <a:p>
            <a:pPr marL="1600200" lvl="3" indent="-228600">
              <a:spcBef>
                <a:spcPts val="500"/>
              </a:spcBef>
              <a:buNone/>
              <a:defRPr/>
            </a:pPr>
            <a:r>
              <a:rPr/>
              <a:t>Четвёртый уровень структуры</a:t>
            </a:r>
            <a:endParaRPr/>
          </a:p>
          <a:p>
            <a:pPr marL="2057400" lvl="4" indent="-228600">
              <a:spcBef>
                <a:spcPts val="500"/>
              </a:spcBef>
              <a:buNone/>
              <a:defRPr/>
            </a:pPr>
            <a:r>
              <a:rPr/>
              <a:t>Пятый уровень структуры</a:t>
            </a:r>
            <a:endParaRPr/>
          </a:p>
          <a:p>
            <a:pPr marL="2057400" lvl="4" indent="-228600">
              <a:spcBef>
                <a:spcPts val="500"/>
              </a:spcBef>
              <a:buNone/>
              <a:defRPr/>
            </a:pPr>
            <a:r>
              <a:rPr/>
              <a:t>Шестой уровень структуры</a:t>
            </a:r>
            <a:endParaRPr/>
          </a:p>
          <a:p>
            <a:pPr marL="2057400" lvl="4" indent="-228600">
              <a:spcBef>
                <a:spcPts val="500"/>
              </a:spcBef>
              <a:buNone/>
              <a:defRPr/>
            </a:pPr>
            <a:r>
              <a:rPr/>
              <a:t>Седьмой уровень структуры</a:t>
            </a:r>
            <a:endParaRPr/>
          </a:p>
        </p:txBody>
      </p:sp>
      <p:sp>
        <p:nvSpPr>
          <p:cNvPr id="1039" name="Shape 1039"/>
          <p:cNvSpPr txBox="1">
            <a:spLocks noChangeShapeType="1" noGrp="1"/>
          </p:cNvSpPr>
          <p:nvPr/>
        </p:nvSpPr>
        <p:spPr bwMode="auto">
          <a:xfrm>
            <a:off x="457200" y="6245225"/>
            <a:ext cx="2132012" cy="474662"/>
          </a:xfrm>
          <a:prstGeom prst="rect">
            <a:avLst/>
          </a:prstGeom>
          <a:noFill/>
        </p:spPr>
        <p:txBody>
          <a:bodyPr wrap="none" anchor="ctr" anchorCtr="0"/>
          <a:lstStyle/>
          <a:p>
            <a:pPr>
              <a:defRPr/>
            </a:pPr>
            <a:endParaRPr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</p:sldLayoutIdLst>
  <p:hf dt="1" ftr="1" hdr="0" sldNum="0"/>
  <p:txStyles>
    <p:titleStyle>
      <a:lvl1pPr marL="0" indent="0" algn="l" defTabSz="449262">
        <a:lnSpc>
          <a:spcPct val="100000"/>
        </a:lnSpc>
        <a:spcBef>
          <a:spcPts val="0"/>
        </a:spcBef>
        <a:spcAft>
          <a:spcPts val="0"/>
        </a:spcAft>
        <a:buNone/>
        <a:defRPr lang="en-GB" sz="4400" b="0" i="0">
          <a:solidFill>
            <a:srgbClr val="000000"/>
          </a:solidFill>
          <a:latin typeface="Arial"/>
          <a:ea typeface="Arial"/>
        </a:defRPr>
      </a:lvl1pPr>
      <a:lvl2pPr marL="742950" indent="457200" algn="l" defTabSz="449262">
        <a:lnSpc>
          <a:spcPct val="100000"/>
        </a:lnSpc>
        <a:spcBef>
          <a:spcPts val="0"/>
        </a:spcBef>
        <a:spcAft>
          <a:spcPts val="0"/>
        </a:spcAft>
        <a:buNone/>
        <a:defRPr lang="en-GB" sz="4400" b="0" i="0">
          <a:solidFill>
            <a:srgbClr val="000000"/>
          </a:solidFill>
          <a:latin typeface="Arial"/>
          <a:ea typeface="Arial"/>
        </a:defRPr>
      </a:lvl2pPr>
      <a:lvl3pPr marL="1143000" indent="914400" algn="l" defTabSz="449262">
        <a:lnSpc>
          <a:spcPct val="100000"/>
        </a:lnSpc>
        <a:spcBef>
          <a:spcPts val="0"/>
        </a:spcBef>
        <a:spcAft>
          <a:spcPts val="0"/>
        </a:spcAft>
        <a:buNone/>
        <a:defRPr lang="en-GB" sz="4400" b="0" i="0">
          <a:solidFill>
            <a:srgbClr val="000000"/>
          </a:solidFill>
          <a:latin typeface="Arial"/>
          <a:ea typeface="Arial"/>
        </a:defRPr>
      </a:lvl3pPr>
      <a:lvl4pPr marL="1600200" indent="1371600" algn="l" defTabSz="449262">
        <a:lnSpc>
          <a:spcPct val="100000"/>
        </a:lnSpc>
        <a:spcBef>
          <a:spcPts val="0"/>
        </a:spcBef>
        <a:spcAft>
          <a:spcPts val="0"/>
        </a:spcAft>
        <a:buNone/>
        <a:defRPr lang="en-GB" sz="4400" b="0" i="0">
          <a:solidFill>
            <a:srgbClr val="000000"/>
          </a:solidFill>
          <a:latin typeface="Arial"/>
          <a:ea typeface="Arial"/>
        </a:defRPr>
      </a:lvl4pPr>
      <a:lvl5pPr marL="2057400" indent="1828800" algn="l" defTabSz="449262">
        <a:lnSpc>
          <a:spcPct val="100000"/>
        </a:lnSpc>
        <a:spcBef>
          <a:spcPts val="0"/>
        </a:spcBef>
        <a:spcAft>
          <a:spcPts val="0"/>
        </a:spcAft>
        <a:buNone/>
        <a:defRPr lang="en-GB" sz="4400" b="0" i="0">
          <a:solidFill>
            <a:srgbClr val="000000"/>
          </a:solidFill>
          <a:latin typeface="Arial"/>
          <a:ea typeface="Arial"/>
        </a:defRPr>
      </a:lvl5pPr>
      <a:lvl6pPr>
        <a:defRPr lang="en-GB" sz="1800"/>
      </a:lvl6pPr>
      <a:lvl7pPr>
        <a:defRPr lang="en-GB" sz="1800"/>
      </a:lvl7pPr>
      <a:lvl8pPr>
        <a:defRPr lang="en-GB" sz="1800"/>
      </a:lvl8pPr>
      <a:lvl9pPr>
        <a:defRPr lang="en-GB" sz="1800"/>
      </a:lvl9pPr>
    </p:titleStyle>
    <p:bodyStyle>
      <a:lvl1pPr marL="342900" indent="0" algn="l" defTabSz="449262">
        <a:lnSpc>
          <a:spcPct val="100000"/>
        </a:lnSpc>
        <a:spcBef>
          <a:spcPts val="800"/>
        </a:spcBef>
        <a:spcAft>
          <a:spcPts val="0"/>
        </a:spcAft>
        <a:buNone/>
        <a:defRPr lang="en-GB" sz="3200" b="0" i="0">
          <a:solidFill>
            <a:srgbClr val="000000"/>
          </a:solidFill>
          <a:latin typeface="Arial"/>
          <a:ea typeface="Arial"/>
        </a:defRPr>
      </a:lvl1pPr>
      <a:lvl2pPr marL="742950" indent="457200" algn="l" defTabSz="449262">
        <a:lnSpc>
          <a:spcPct val="100000"/>
        </a:lnSpc>
        <a:spcBef>
          <a:spcPts val="700"/>
        </a:spcBef>
        <a:spcAft>
          <a:spcPts val="0"/>
        </a:spcAft>
        <a:buNone/>
        <a:defRPr lang="en-GB" sz="2800" b="0" i="0">
          <a:solidFill>
            <a:srgbClr val="000000"/>
          </a:solidFill>
          <a:latin typeface="Arial"/>
          <a:ea typeface="Arial"/>
        </a:defRPr>
      </a:lvl2pPr>
      <a:lvl3pPr marL="1143000" indent="914400" algn="l" defTabSz="449262">
        <a:lnSpc>
          <a:spcPct val="100000"/>
        </a:lnSpc>
        <a:spcBef>
          <a:spcPts val="600"/>
        </a:spcBef>
        <a:spcAft>
          <a:spcPts val="0"/>
        </a:spcAft>
        <a:buNone/>
        <a:defRPr lang="en-GB" sz="2400" b="0" i="0">
          <a:solidFill>
            <a:srgbClr val="000000"/>
          </a:solidFill>
          <a:latin typeface="Arial"/>
          <a:ea typeface="Arial"/>
        </a:defRPr>
      </a:lvl3pPr>
      <a:lvl4pPr marL="1600200" indent="1371600" algn="l" defTabSz="449262">
        <a:lnSpc>
          <a:spcPct val="100000"/>
        </a:lnSpc>
        <a:spcBef>
          <a:spcPts val="500"/>
        </a:spcBef>
        <a:spcAft>
          <a:spcPts val="0"/>
        </a:spcAft>
        <a:buNone/>
        <a:defRPr lang="en-GB" sz="2000" b="0" i="0">
          <a:solidFill>
            <a:srgbClr val="000000"/>
          </a:solidFill>
          <a:latin typeface="Arial"/>
          <a:ea typeface="Arial"/>
        </a:defRPr>
      </a:lvl4pPr>
      <a:lvl5pPr marL="2057400" indent="1828800" algn="l" defTabSz="449262">
        <a:lnSpc>
          <a:spcPct val="100000"/>
        </a:lnSpc>
        <a:spcBef>
          <a:spcPts val="500"/>
        </a:spcBef>
        <a:spcAft>
          <a:spcPts val="0"/>
        </a:spcAft>
        <a:buNone/>
        <a:defRPr lang="en-GB" sz="2000" b="0" i="0">
          <a:solidFill>
            <a:srgbClr val="000000"/>
          </a:solidFill>
          <a:latin typeface="Arial"/>
          <a:ea typeface="Arial"/>
        </a:defRPr>
      </a:lvl5pPr>
      <a:lvl6pPr>
        <a:defRPr lang="en-GB" sz="1800"/>
      </a:lvl6pPr>
      <a:lvl7pPr>
        <a:defRPr lang="en-GB" sz="1800"/>
      </a:lvl7pPr>
      <a:lvl8pPr>
        <a:defRPr lang="en-GB" sz="1800"/>
      </a:lvl8pPr>
      <a:lvl9pPr>
        <a:defRPr lang="en-GB" sz="1800"/>
      </a:lvl9pPr>
    </p:bodyStyle>
    <p:otherStyle>
      <a:lvl1pPr marL="0" indent="0" algn="l" defTabSz="449262">
        <a:lnSpc>
          <a:spcPct val="100000"/>
        </a:lnSpc>
        <a:spcBef>
          <a:spcPts val="0"/>
        </a:spcBef>
        <a:spcAft>
          <a:spcPts val="0"/>
        </a:spcAft>
        <a:buNone/>
        <a:defRPr lang="en-GB" sz="2400" b="0" i="0">
          <a:solidFill>
            <a:srgbClr val="FFFFFF"/>
          </a:solidFill>
          <a:latin typeface="Times New Roman"/>
          <a:ea typeface="Microsoft YaHei"/>
        </a:defRPr>
      </a:lvl1pPr>
      <a:lvl2pPr marL="742950" indent="457200" algn="l" defTabSz="449262">
        <a:lnSpc>
          <a:spcPct val="100000"/>
        </a:lnSpc>
        <a:spcBef>
          <a:spcPts val="0"/>
        </a:spcBef>
        <a:spcAft>
          <a:spcPts val="0"/>
        </a:spcAft>
        <a:buNone/>
        <a:defRPr lang="en-GB" sz="2400" b="0" i="0">
          <a:solidFill>
            <a:srgbClr val="FFFFFF"/>
          </a:solidFill>
          <a:latin typeface="Times New Roman"/>
          <a:ea typeface="Microsoft YaHei"/>
        </a:defRPr>
      </a:lvl2pPr>
      <a:lvl3pPr marL="1143000" indent="914400" algn="l" defTabSz="449262">
        <a:lnSpc>
          <a:spcPct val="100000"/>
        </a:lnSpc>
        <a:spcBef>
          <a:spcPts val="0"/>
        </a:spcBef>
        <a:spcAft>
          <a:spcPts val="0"/>
        </a:spcAft>
        <a:buNone/>
        <a:defRPr lang="en-GB" sz="2400" b="0" i="0">
          <a:solidFill>
            <a:srgbClr val="FFFFFF"/>
          </a:solidFill>
          <a:latin typeface="Times New Roman"/>
          <a:ea typeface="Microsoft YaHei"/>
        </a:defRPr>
      </a:lvl3pPr>
      <a:lvl4pPr marL="1600200" indent="1371600" algn="l" defTabSz="449262">
        <a:lnSpc>
          <a:spcPct val="100000"/>
        </a:lnSpc>
        <a:spcBef>
          <a:spcPts val="0"/>
        </a:spcBef>
        <a:spcAft>
          <a:spcPts val="0"/>
        </a:spcAft>
        <a:buNone/>
        <a:defRPr lang="en-GB" sz="2400" b="0" i="0">
          <a:solidFill>
            <a:srgbClr val="FFFFFF"/>
          </a:solidFill>
          <a:latin typeface="Times New Roman"/>
          <a:ea typeface="Microsoft YaHei"/>
        </a:defRPr>
      </a:lvl4pPr>
      <a:lvl5pPr marL="2057400" indent="1828800" algn="l" defTabSz="449262">
        <a:lnSpc>
          <a:spcPct val="100000"/>
        </a:lnSpc>
        <a:spcBef>
          <a:spcPts val="0"/>
        </a:spcBef>
        <a:spcAft>
          <a:spcPts val="0"/>
        </a:spcAft>
        <a:buNone/>
        <a:defRPr lang="en-GB" sz="2400" b="0" i="0">
          <a:solidFill>
            <a:srgbClr val="FFFFFF"/>
          </a:solidFill>
          <a:latin typeface="Times New Roman"/>
          <a:ea typeface="Microsoft YaHei"/>
        </a:defRPr>
      </a:lvl5pPr>
      <a:lvl6pPr>
        <a:defRPr lang="en-GB" sz="1800"/>
      </a:lvl6pPr>
      <a:lvl7pPr>
        <a:defRPr lang="en-GB" sz="1800"/>
      </a:lvl7pPr>
      <a:lvl8pPr>
        <a:defRPr lang="en-GB" sz="1800"/>
      </a:lvl8pPr>
      <a:lvl9pPr>
        <a:defRPr lang="en-GB" sz="1800"/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21" name="Shape 5121"/>
          <p:cNvSpPr txBox="1">
            <a:spLocks noChangeShapeType="1" noGrp="1"/>
          </p:cNvSpPr>
          <p:nvPr/>
        </p:nvSpPr>
        <p:spPr bwMode="auto">
          <a:xfrm>
            <a:off x="2951162" y="1439862"/>
            <a:ext cx="5184775" cy="2836862"/>
          </a:xfrm>
          <a:prstGeom prst="rect">
            <a:avLst/>
          </a:prstGeom>
          <a:noFill/>
        </p:spPr>
        <p:txBody>
          <a:bodyPr lIns="90000" tIns="46800" rIns="90000" bIns="46800" anchor="ctr" anchorCtr="0"/>
          <a:lstStyle>
            <a:lvl1pPr marL="0" indent="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2400" b="0" i="0">
                <a:solidFill>
                  <a:srgbClr val="FFFFFF"/>
                </a:solidFill>
                <a:latin typeface="+mj-lt"/>
                <a:ea typeface="Microsoft YaHei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2400" b="0" i="0">
                <a:solidFill>
                  <a:srgbClr val="FFFFFF"/>
                </a:solidFill>
                <a:latin typeface="+mj-lt"/>
                <a:ea typeface="Microsoft YaHei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2400" b="0" i="0">
                <a:solidFill>
                  <a:srgbClr val="FFFFFF"/>
                </a:solidFill>
                <a:latin typeface="+mj-lt"/>
                <a:ea typeface="Microsoft YaHei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2400" b="0" i="0">
                <a:solidFill>
                  <a:srgbClr val="FFFFFF"/>
                </a:solidFill>
                <a:latin typeface="+mj-lt"/>
                <a:ea typeface="Microsoft YaHei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2400" b="0" i="0">
                <a:solidFill>
                  <a:srgbClr val="FFFFFF"/>
                </a:solidFill>
                <a:latin typeface="+mj-lt"/>
                <a:ea typeface="Microsoft YaHei"/>
              </a:defRPr>
            </a:lvl5pPr>
            <a:lvl6pPr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1800"/>
            </a:lvl6pPr>
            <a:lvl7pPr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1800"/>
            </a:lvl7pPr>
            <a:lvl8pPr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1800"/>
            </a:lvl8pPr>
            <a:lvl9pPr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1800"/>
            </a:lvl9pPr>
          </a:lstStyle>
          <a:p>
            <a:pPr lvl="0" algn="l">
              <a:lnSpc>
                <a:spcPct val="100000"/>
              </a:lnSpc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/>
            </a:pPr>
            <a:r>
              <a:rPr lang="ru-RU" sz="2800">
                <a:solidFill>
                  <a:srgbClr val="FFFFFF"/>
                </a:solidFill>
                <a:latin typeface="Arial"/>
                <a:ea typeface="Arial"/>
              </a:rPr>
              <a:t>Наиболее часто встречающиеся ошибки при направлении на очную консультацию и ТМК взрослых пациентов</a:t>
            </a:r>
            <a:endParaRPr/>
          </a:p>
        </p:txBody>
      </p:sp>
      <p:sp>
        <p:nvSpPr>
          <p:cNvPr id="5122" name="Shape 5122"/>
          <p:cNvSpPr txBox="1">
            <a:spLocks noChangeShapeType="1" noGrp="1"/>
          </p:cNvSpPr>
          <p:nvPr/>
        </p:nvSpPr>
        <p:spPr bwMode="auto">
          <a:xfrm>
            <a:off x="2971800" y="4267200"/>
            <a:ext cx="6019800" cy="1752599"/>
          </a:xfrm>
          <a:prstGeom prst="rect">
            <a:avLst/>
          </a:prstGeom>
          <a:noFill/>
        </p:spPr>
        <p:txBody>
          <a:bodyPr lIns="90000" tIns="46800" rIns="90000" bIns="46800" anchor="t"/>
          <a:lstStyle>
            <a:lvl1pPr marL="0" indent="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2400" b="0" i="0">
                <a:solidFill>
                  <a:srgbClr val="FFFFFF"/>
                </a:solidFill>
                <a:latin typeface="+mj-lt"/>
                <a:ea typeface="Microsoft YaHei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2400" b="0" i="0">
                <a:solidFill>
                  <a:srgbClr val="FFFFFF"/>
                </a:solidFill>
                <a:latin typeface="+mj-lt"/>
                <a:ea typeface="Microsoft YaHei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2400" b="0" i="0">
                <a:solidFill>
                  <a:srgbClr val="FFFFFF"/>
                </a:solidFill>
                <a:latin typeface="+mj-lt"/>
                <a:ea typeface="Microsoft YaHei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2400" b="0" i="0">
                <a:solidFill>
                  <a:srgbClr val="FFFFFF"/>
                </a:solidFill>
                <a:latin typeface="+mj-lt"/>
                <a:ea typeface="Microsoft YaHei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2400" b="0" i="0">
                <a:solidFill>
                  <a:srgbClr val="FFFFFF"/>
                </a:solidFill>
                <a:latin typeface="+mj-lt"/>
                <a:ea typeface="Microsoft YaHei"/>
              </a:defRPr>
            </a:lvl5pPr>
            <a:lvl6pPr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1800"/>
            </a:lvl6pPr>
            <a:lvl7pPr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1800"/>
            </a:lvl7pPr>
            <a:lvl8pPr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1800"/>
            </a:lvl8pPr>
            <a:lvl9pPr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1800"/>
            </a:lvl9pPr>
          </a:lstStyle>
          <a:p>
            <a:pPr lvl="0" algn="l">
              <a:lnSpc>
                <a:spcPct val="90000"/>
              </a:lnSpc>
              <a:spcBef>
                <a:spcPts val="650"/>
              </a:spcBef>
              <a:spcAft>
                <a:spcPts val="0"/>
              </a:spcAft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/>
            </a:pPr>
            <a:r>
              <a:rPr lang="ru-RU" sz="2000">
                <a:solidFill>
                  <a:srgbClr val="000000"/>
                </a:solidFill>
                <a:latin typeface="Arial"/>
                <a:ea typeface="Arial"/>
              </a:rPr>
              <a:t>Бурмистрова К.К.</a:t>
            </a:r>
            <a:endParaRPr/>
          </a:p>
          <a:p>
            <a:pPr lvl="0" algn="l">
              <a:lnSpc>
                <a:spcPct val="90000"/>
              </a:lnSpc>
              <a:spcBef>
                <a:spcPts val="650"/>
              </a:spcBef>
              <a:spcAft>
                <a:spcPts val="0"/>
              </a:spcAft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/>
            </a:pPr>
            <a:r>
              <a:rPr lang="ru-RU" sz="2000">
                <a:solidFill>
                  <a:srgbClr val="000000"/>
                </a:solidFill>
                <a:latin typeface="Arial"/>
                <a:ea typeface="Arial"/>
              </a:rPr>
              <a:t>Зав.консультативно-поликлиническим отделением КГБУЗ ККОКБ им. профессора П.Г. Макарова.</a:t>
            </a:r>
            <a:endParaRPr/>
          </a:p>
          <a:p>
            <a:pPr lvl="0" algn="l">
              <a:lnSpc>
                <a:spcPct val="90000"/>
              </a:lnSpc>
              <a:spcBef>
                <a:spcPts val="650"/>
              </a:spcBef>
              <a:spcAft>
                <a:spcPts val="0"/>
              </a:spcAft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/>
            </a:pPr>
            <a:r>
              <a:rPr lang="ru-RU" sz="2000">
                <a:solidFill>
                  <a:srgbClr val="000000"/>
                </a:solidFill>
                <a:latin typeface="Arial"/>
                <a:ea typeface="Arial"/>
              </a:rPr>
              <a:t>28.03.2024.</a:t>
            </a:r>
            <a:endParaRPr/>
          </a:p>
          <a:p>
            <a:pPr lvl="0" algn="l">
              <a:lnSpc>
                <a:spcPct val="90000"/>
              </a:lnSpc>
              <a:spcBef>
                <a:spcPts val="650"/>
              </a:spcBef>
              <a:spcAft>
                <a:spcPts val="0"/>
              </a:spcAft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2272597" name="Shape 1037"/>
          <p:cNvSpPr>
            <a:spLocks noChangeShapeType="1" noGrp="1"/>
          </p:cNvSpPr>
          <p:nvPr>
            <p:ph type="title" idx="0"/>
          </p:nvPr>
        </p:nvSpPr>
        <p:spPr bwMode="auto">
          <a:xfrm flipH="0" flipV="0">
            <a:off x="806181" y="848590"/>
            <a:ext cx="7871091" cy="3247158"/>
          </a:xfrm>
          <a:prstGeom prst="rect">
            <a:avLst/>
          </a:prstGeom>
          <a:noFill/>
        </p:spPr>
        <p:txBody>
          <a:bodyPr lIns="90000" tIns="46800" rIns="90000" bIns="46800" anchor="ctr" anchorCtr="0"/>
          <a:lstStyle/>
          <a:p>
            <a:pPr>
              <a:defRPr/>
            </a:pPr>
            <a:r>
              <a:rPr sz="2800" b="1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бытовом представлении понятия «неотложная медицинская помощь» и  «экстренная медицинская помощь» могут казаться синонимами.....Для пациента</a:t>
            </a:r>
            <a:r>
              <a:rPr sz="2800" b="1"/>
              <a:t>!</a:t>
            </a:r>
            <a:endParaRPr sz="2800" b="1"/>
          </a:p>
        </p:txBody>
      </p:sp>
      <p:sp>
        <p:nvSpPr>
          <p:cNvPr id="794096388" name="Shape 1038"/>
          <p:cNvSpPr>
            <a:spLocks noChangeShapeType="1" noGrp="1"/>
          </p:cNvSpPr>
          <p:nvPr>
            <p:ph idx="1"/>
          </p:nvPr>
        </p:nvSpPr>
        <p:spPr bwMode="auto">
          <a:xfrm flipH="0" flipV="0">
            <a:off x="511772" y="3541568"/>
            <a:ext cx="8165502" cy="2316305"/>
          </a:xfrm>
          <a:prstGeom prst="rect">
            <a:avLst/>
          </a:prstGeom>
          <a:noFill/>
        </p:spPr>
        <p:txBody>
          <a:bodyPr lIns="90000" tIns="46800" rIns="90000" bIns="46800" anchor="t"/>
          <a:lstStyle>
            <a:lvl1pPr marL="342900" indent="0" algn="l" defTabSz="449262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defRPr sz="3200" b="0" i="0">
                <a:solidFill>
                  <a:srgbClr val="000000"/>
                </a:solidFill>
                <a:latin typeface="Arial"/>
                <a:ea typeface="Arial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699"/>
              </a:spcBef>
              <a:spcAft>
                <a:spcPts val="0"/>
              </a:spcAft>
              <a:buNone/>
              <a:defRPr sz="2800" b="0" i="0">
                <a:solidFill>
                  <a:srgbClr val="000000"/>
                </a:solidFill>
                <a:latin typeface="Arial"/>
                <a:ea typeface="Arial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None/>
              <a:defRPr sz="2400" b="0" i="0">
                <a:solidFill>
                  <a:srgbClr val="000000"/>
                </a:solidFill>
                <a:latin typeface="Arial"/>
                <a:ea typeface="Arial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5pPr>
          </a:lstStyle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6726767" name="Shape 1037"/>
          <p:cNvSpPr>
            <a:spLocks noChangeShapeType="1" noGrp="1"/>
          </p:cNvSpPr>
          <p:nvPr>
            <p:ph type="title" idx="0"/>
          </p:nvPr>
        </p:nvSpPr>
        <p:spPr bwMode="auto">
          <a:xfrm>
            <a:off x="461962" y="425449"/>
            <a:ext cx="8220074" cy="1425574"/>
          </a:xfrm>
          <a:prstGeom prst="rect">
            <a:avLst/>
          </a:prstGeom>
          <a:noFill/>
        </p:spPr>
        <p:txBody>
          <a:bodyPr lIns="90000" tIns="46800" rIns="90000" bIns="46800" anchor="ctr" anchorCtr="0"/>
          <a:lstStyle/>
          <a:p>
            <a:pPr>
              <a:defRPr/>
            </a:pPr>
            <a:r>
              <a:rPr lang="en-GB" sz="2200" b="1" i="0" u="none" strike="noStrike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соответствии со статьей 32 Федерального закона от 21.11.2011 N 323-ФЗ  «Об основах охраны здоровья граждан в Российской Федерации» </a:t>
            </a:r>
            <a:endParaRPr sz="2200" b="1"/>
          </a:p>
          <a:p>
            <a:pPr>
              <a:defRPr/>
            </a:pPr>
            <a:endParaRPr sz="1100"/>
          </a:p>
        </p:txBody>
      </p:sp>
      <p:sp>
        <p:nvSpPr>
          <p:cNvPr id="2085132764" name="Shape 1038"/>
          <p:cNvSpPr>
            <a:spLocks noChangeShapeType="1" noGrp="1"/>
          </p:cNvSpPr>
          <p:nvPr>
            <p:ph idx="1"/>
          </p:nvPr>
        </p:nvSpPr>
        <p:spPr bwMode="auto">
          <a:xfrm>
            <a:off x="457200" y="1981199"/>
            <a:ext cx="8220074" cy="3876674"/>
          </a:xfrm>
          <a:prstGeom prst="rect">
            <a:avLst/>
          </a:prstGeom>
          <a:noFill/>
        </p:spPr>
        <p:txBody>
          <a:bodyPr lIns="90000" tIns="46800" rIns="90000" bIns="46800" anchor="t"/>
          <a:lstStyle>
            <a:lvl1pPr marL="342900" indent="0" algn="l" defTabSz="449262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defRPr sz="3200" b="0" i="0">
                <a:solidFill>
                  <a:srgbClr val="000000"/>
                </a:solidFill>
                <a:latin typeface="Arial"/>
                <a:ea typeface="Arial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699"/>
              </a:spcBef>
              <a:spcAft>
                <a:spcPts val="0"/>
              </a:spcAft>
              <a:buNone/>
              <a:defRPr sz="2800" b="0" i="0">
                <a:solidFill>
                  <a:srgbClr val="000000"/>
                </a:solidFill>
                <a:latin typeface="Arial"/>
                <a:ea typeface="Arial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None/>
              <a:defRPr sz="2400" b="0" i="0">
                <a:solidFill>
                  <a:srgbClr val="000000"/>
                </a:solidFill>
                <a:latin typeface="Arial"/>
                <a:ea typeface="Arial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5pPr>
          </a:lstStyle>
          <a:p>
            <a:pPr>
              <a:defRPr/>
            </a:pPr>
            <a:r>
              <a:rPr sz="2000" b="1" i="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ЭКСТРЕННАЯ</a:t>
            </a:r>
            <a:endParaRPr sz="2000" b="1">
              <a:solidFill>
                <a:srgbClr val="C00000"/>
              </a:solidFill>
            </a:endParaRPr>
          </a:p>
          <a:p>
            <a:pPr>
              <a:defRPr/>
            </a:pPr>
            <a:r>
              <a:rPr sz="18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Медицинская помощь, оказываемая при внезапных острых заболеваниях,  состояниях, обострении хронических заболеваний, представляющих угрозу  жизни пациента.</a:t>
            </a:r>
            <a:endParaRPr sz="1800"/>
          </a:p>
          <a:p>
            <a:pPr>
              <a:defRPr/>
            </a:pPr>
            <a:r>
              <a:rPr sz="2400" b="1">
                <a:solidFill>
                  <a:srgbClr val="C00000"/>
                </a:solidFill>
              </a:rPr>
              <a:t>неотложная</a:t>
            </a:r>
            <a:endParaRPr sz="2400" b="1"/>
          </a:p>
          <a:p>
            <a:pPr>
              <a:defRPr/>
            </a:pPr>
            <a:r>
              <a:rPr sz="18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Медицинская помощь, оказываемая при внезапных острых заболеваниях,  состояниях, обострении хронических заболеваний без явных признаков  угрозы жизни пациента.</a:t>
            </a:r>
            <a:endParaRPr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5753043" name="Shape 1037"/>
          <p:cNvSpPr>
            <a:spLocks noChangeShapeType="1" noGrp="1"/>
          </p:cNvSpPr>
          <p:nvPr>
            <p:ph type="title" idx="0"/>
          </p:nvPr>
        </p:nvSpPr>
        <p:spPr bwMode="auto">
          <a:xfrm flipH="0" flipV="0">
            <a:off x="148090" y="425449"/>
            <a:ext cx="8529184" cy="2328140"/>
          </a:xfrm>
          <a:prstGeom prst="rect">
            <a:avLst/>
          </a:prstGeom>
          <a:noFill/>
        </p:spPr>
        <p:txBody>
          <a:bodyPr lIns="90000" tIns="46800" rIns="90000" bIns="46800" anchor="ctr" anchorCtr="0"/>
          <a:lstStyle/>
          <a:p>
            <a:pPr>
              <a:defRPr/>
            </a:pPr>
            <a:r>
              <a:rPr/>
              <a:t>Начальная возрастная катаракта,эпиретинальный фиброз</a:t>
            </a:r>
            <a:br>
              <a:rPr/>
            </a:br>
            <a:endParaRPr/>
          </a:p>
        </p:txBody>
      </p:sp>
      <p:sp>
        <p:nvSpPr>
          <p:cNvPr id="2049345089" name="Shape 1038"/>
          <p:cNvSpPr>
            <a:spLocks noChangeShapeType="1" noGrp="1"/>
          </p:cNvSpPr>
          <p:nvPr>
            <p:ph idx="1"/>
          </p:nvPr>
        </p:nvSpPr>
        <p:spPr bwMode="auto">
          <a:xfrm>
            <a:off x="457200" y="1981199"/>
            <a:ext cx="8220074" cy="3876674"/>
          </a:xfrm>
          <a:prstGeom prst="rect">
            <a:avLst/>
          </a:prstGeom>
          <a:noFill/>
        </p:spPr>
        <p:txBody>
          <a:bodyPr lIns="90000" tIns="46800" rIns="90000" bIns="46800" anchor="t"/>
          <a:lstStyle>
            <a:lvl1pPr marL="342900" indent="0" algn="l" defTabSz="449262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defRPr sz="3200" b="0" i="0">
                <a:solidFill>
                  <a:srgbClr val="000000"/>
                </a:solidFill>
                <a:latin typeface="Arial"/>
                <a:ea typeface="Arial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699"/>
              </a:spcBef>
              <a:spcAft>
                <a:spcPts val="0"/>
              </a:spcAft>
              <a:buNone/>
              <a:defRPr sz="2800" b="0" i="0">
                <a:solidFill>
                  <a:srgbClr val="000000"/>
                </a:solidFill>
                <a:latin typeface="Arial"/>
                <a:ea typeface="Arial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None/>
              <a:defRPr sz="2400" b="0" i="0">
                <a:solidFill>
                  <a:srgbClr val="000000"/>
                </a:solidFill>
                <a:latin typeface="Arial"/>
                <a:ea typeface="Arial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5pPr>
          </a:lstStyle>
          <a:p>
            <a:pPr>
              <a:defRPr/>
            </a:pPr>
            <a:endParaRPr sz="3200"/>
          </a:p>
          <a:p>
            <a:pPr>
              <a:defRPr/>
            </a:pPr>
            <a:r>
              <a:rPr lang="en-GB" sz="32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Форма оказания медицинской помощи-плановая.</a:t>
            </a:r>
            <a:endParaRPr lang="en-GB" sz="3200" b="0" i="0" u="none" strike="noStrike" cap="none" spc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/>
              <a:t>Форма консультирования плановая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55080567" name="Shape 1037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425449"/>
            <a:ext cx="8220074" cy="1425574"/>
          </a:xfrm>
          <a:prstGeom prst="rect">
            <a:avLst/>
          </a:prstGeom>
          <a:noFill/>
        </p:spPr>
        <p:txBody>
          <a:bodyPr lIns="90000" tIns="46800" rIns="90000" bIns="46800" anchor="ctr" anchorCtr="0"/>
          <a:lstStyle/>
          <a:p>
            <a:pPr>
              <a:defRPr/>
            </a:pPr>
            <a:r>
              <a:rPr sz="2000"/>
              <a:t>Сразу после записи на ТМК в РТС доктор дублирует в личные сообщения врачам ККОКБ персональные данные пациента в запрещенных месенджерах.</a:t>
            </a:r>
            <a:endParaRPr sz="2000"/>
          </a:p>
        </p:txBody>
      </p:sp>
      <p:sp>
        <p:nvSpPr>
          <p:cNvPr id="1952074309" name="Shape 1038"/>
          <p:cNvSpPr>
            <a:spLocks noChangeShapeType="1" noGrp="1"/>
          </p:cNvSpPr>
          <p:nvPr>
            <p:ph idx="1"/>
          </p:nvPr>
        </p:nvSpPr>
        <p:spPr bwMode="auto">
          <a:xfrm>
            <a:off x="457200" y="1981199"/>
            <a:ext cx="8220074" cy="3876674"/>
          </a:xfrm>
          <a:prstGeom prst="rect">
            <a:avLst/>
          </a:prstGeom>
          <a:noFill/>
        </p:spPr>
        <p:txBody>
          <a:bodyPr lIns="90000" tIns="46800" rIns="90000" bIns="46800" anchor="t"/>
          <a:lstStyle>
            <a:lvl1pPr marL="342900" indent="0" algn="l" defTabSz="449262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defRPr sz="3200" b="0" i="0">
                <a:solidFill>
                  <a:srgbClr val="000000"/>
                </a:solidFill>
                <a:latin typeface="Arial"/>
                <a:ea typeface="Arial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699"/>
              </a:spcBef>
              <a:spcAft>
                <a:spcPts val="0"/>
              </a:spcAft>
              <a:buNone/>
              <a:defRPr sz="2800" b="0" i="0">
                <a:solidFill>
                  <a:srgbClr val="000000"/>
                </a:solidFill>
                <a:latin typeface="Arial"/>
                <a:ea typeface="Arial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None/>
              <a:defRPr sz="2400" b="0" i="0">
                <a:solidFill>
                  <a:srgbClr val="000000"/>
                </a:solidFill>
                <a:latin typeface="Arial"/>
                <a:ea typeface="Arial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5pPr>
          </a:lstStyle>
          <a:p>
            <a:pPr>
              <a:defRPr/>
            </a:pPr>
            <a:r>
              <a:rPr/>
              <a:t>После рассмотрения заявки приходит следущее сообщение</a:t>
            </a:r>
            <a:endParaRPr/>
          </a:p>
          <a:p>
            <a:pPr>
              <a:defRPr/>
            </a:pPr>
            <a:r>
              <a:rPr>
                <a:solidFill>
                  <a:srgbClr val="C00000"/>
                </a:solidFill>
                <a:highlight>
                  <a:srgbClr val="FFFFFF"/>
                </a:highlight>
              </a:rPr>
              <a:t>Пациент отказывается ехать</a:t>
            </a:r>
            <a:r>
              <a:rPr>
                <a:solidFill>
                  <a:srgbClr val="C00000"/>
                </a:solidFill>
              </a:rPr>
              <a:t>!!</a:t>
            </a:r>
            <a:endParaRPr>
              <a:solidFill>
                <a:srgbClr val="C00000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3830771" name="Shape 1037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425449"/>
            <a:ext cx="8220074" cy="1425574"/>
          </a:xfrm>
          <a:prstGeom prst="rect">
            <a:avLst/>
          </a:prstGeom>
          <a:noFill/>
        </p:spPr>
        <p:txBody>
          <a:bodyPr lIns="90000" tIns="46800" rIns="90000" bIns="46800" anchor="ctr" anchorCtr="0"/>
          <a:lstStyle/>
          <a:p>
            <a:pPr>
              <a:defRPr/>
            </a:pPr>
            <a:r>
              <a:rPr/>
              <a:t>Офтальмологи КМП№1</a:t>
            </a:r>
            <a:endParaRPr/>
          </a:p>
        </p:txBody>
      </p:sp>
      <p:sp>
        <p:nvSpPr>
          <p:cNvPr id="1865098033" name="Shape 1038"/>
          <p:cNvSpPr>
            <a:spLocks noChangeShapeType="1" noGrp="1"/>
          </p:cNvSpPr>
          <p:nvPr>
            <p:ph idx="1"/>
          </p:nvPr>
        </p:nvSpPr>
        <p:spPr bwMode="auto">
          <a:xfrm>
            <a:off x="457200" y="1981199"/>
            <a:ext cx="8220074" cy="3876674"/>
          </a:xfrm>
          <a:prstGeom prst="rect">
            <a:avLst/>
          </a:prstGeom>
          <a:noFill/>
        </p:spPr>
        <p:txBody>
          <a:bodyPr lIns="90000" tIns="46800" rIns="90000" bIns="46800" anchor="t"/>
          <a:lstStyle>
            <a:lvl1pPr marL="342900" indent="0" algn="l" defTabSz="449262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defRPr sz="3200" b="0" i="0">
                <a:solidFill>
                  <a:srgbClr val="000000"/>
                </a:solidFill>
                <a:latin typeface="Arial"/>
                <a:ea typeface="Arial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699"/>
              </a:spcBef>
              <a:spcAft>
                <a:spcPts val="0"/>
              </a:spcAft>
              <a:buNone/>
              <a:defRPr sz="2800" b="0" i="0">
                <a:solidFill>
                  <a:srgbClr val="000000"/>
                </a:solidFill>
                <a:latin typeface="Arial"/>
                <a:ea typeface="Arial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None/>
              <a:defRPr sz="2400" b="0" i="0">
                <a:solidFill>
                  <a:srgbClr val="000000"/>
                </a:solidFill>
                <a:latin typeface="Arial"/>
                <a:ea typeface="Arial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5pPr>
          </a:lstStyle>
          <a:p>
            <a:pPr>
              <a:defRPr/>
            </a:pPr>
            <a:endParaRPr/>
          </a:p>
        </p:txBody>
      </p:sp>
      <p:pic>
        <p:nvPicPr>
          <p:cNvPr id="2138589214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390795" y="1481161"/>
            <a:ext cx="3324204" cy="4808129"/>
          </a:xfrm>
          <a:prstGeom prst="rect">
            <a:avLst/>
          </a:prstGeom>
        </p:spPr>
      </p:pic>
      <p:sp>
        <p:nvSpPr>
          <p:cNvPr id="2092905177" name=""/>
          <p:cNvSpPr/>
          <p:nvPr/>
        </p:nvSpPr>
        <p:spPr bwMode="auto">
          <a:xfrm>
            <a:off x="4927908" y="1965613"/>
            <a:ext cx="450272" cy="34636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0" y="43200"/>
                </a:moveTo>
                <a:cubicBezTo>
                  <a:pt x="4153" y="32399"/>
                  <a:pt x="9138" y="32399"/>
                  <a:pt x="14123" y="21599"/>
                </a:cubicBezTo>
                <a:cubicBezTo>
                  <a:pt x="19107" y="21599"/>
                  <a:pt x="25753" y="21599"/>
                  <a:pt x="29907" y="21599"/>
                </a:cubicBezTo>
                <a:quadBezTo>
                  <a:pt x="34892" y="21599"/>
                  <a:pt x="43200" y="0"/>
                </a:quadBez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2012745" name=""/>
          <p:cNvSpPr/>
          <p:nvPr/>
        </p:nvSpPr>
        <p:spPr bwMode="auto">
          <a:xfrm>
            <a:off x="2537999" y="4528704"/>
            <a:ext cx="1402772" cy="17318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0" y="21599"/>
                </a:moveTo>
                <a:cubicBezTo>
                  <a:pt x="2400" y="0"/>
                  <a:pt x="5066" y="0"/>
                  <a:pt x="10400" y="0"/>
                </a:cubicBezTo>
                <a:cubicBezTo>
                  <a:pt x="13333" y="0"/>
                  <a:pt x="14666" y="0"/>
                  <a:pt x="16000" y="21599"/>
                </a:cubicBezTo>
                <a:cubicBezTo>
                  <a:pt x="17333" y="21599"/>
                  <a:pt x="19733" y="21599"/>
                  <a:pt x="21866" y="21599"/>
                </a:cubicBezTo>
                <a:cubicBezTo>
                  <a:pt x="24000" y="21599"/>
                  <a:pt x="25333" y="21599"/>
                  <a:pt x="26933" y="21599"/>
                </a:cubicBezTo>
                <a:cubicBezTo>
                  <a:pt x="28533" y="21599"/>
                  <a:pt x="30399" y="21599"/>
                  <a:pt x="33866" y="43200"/>
                </a:cubicBezTo>
                <a:cubicBezTo>
                  <a:pt x="35733" y="43200"/>
                  <a:pt x="37066" y="43200"/>
                  <a:pt x="38400" y="43200"/>
                </a:cubicBezTo>
                <a:cubicBezTo>
                  <a:pt x="39733" y="43200"/>
                  <a:pt x="41866" y="43200"/>
                  <a:pt x="43200" y="43200"/>
                </a:cubicBez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92204793" name=""/>
          <p:cNvSpPr/>
          <p:nvPr/>
        </p:nvSpPr>
        <p:spPr bwMode="auto">
          <a:xfrm>
            <a:off x="2589954" y="2277340"/>
            <a:ext cx="1489363" cy="103908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0" y="0"/>
                </a:moveTo>
                <a:cubicBezTo>
                  <a:pt x="1255" y="0"/>
                  <a:pt x="3013" y="0"/>
                  <a:pt x="6027" y="0"/>
                </a:cubicBezTo>
                <a:cubicBezTo>
                  <a:pt x="8288" y="0"/>
                  <a:pt x="10046" y="0"/>
                  <a:pt x="12055" y="0"/>
                </a:cubicBezTo>
                <a:cubicBezTo>
                  <a:pt x="13311" y="0"/>
                  <a:pt x="15320" y="0"/>
                  <a:pt x="17832" y="0"/>
                </a:cubicBezTo>
                <a:cubicBezTo>
                  <a:pt x="19339" y="0"/>
                  <a:pt x="20595" y="0"/>
                  <a:pt x="21851" y="0"/>
                </a:cubicBezTo>
                <a:cubicBezTo>
                  <a:pt x="23860" y="3600"/>
                  <a:pt x="25869" y="10799"/>
                  <a:pt x="27376" y="17999"/>
                </a:cubicBezTo>
                <a:cubicBezTo>
                  <a:pt x="28632" y="21599"/>
                  <a:pt x="30390" y="25200"/>
                  <a:pt x="32399" y="28799"/>
                </a:cubicBezTo>
                <a:cubicBezTo>
                  <a:pt x="34158" y="35999"/>
                  <a:pt x="36167" y="39599"/>
                  <a:pt x="37925" y="43200"/>
                </a:cubicBezTo>
                <a:cubicBezTo>
                  <a:pt x="40186" y="43200"/>
                  <a:pt x="41441" y="43200"/>
                  <a:pt x="43199" y="43200"/>
                </a:cubicBez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0258616" name="Shape 1037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425449"/>
            <a:ext cx="8220074" cy="1425574"/>
          </a:xfrm>
          <a:prstGeom prst="rect">
            <a:avLst/>
          </a:prstGeom>
          <a:noFill/>
        </p:spPr>
        <p:txBody>
          <a:bodyPr lIns="90000" tIns="46800" rIns="90000" bIns="46800" anchor="ctr" anchorCtr="0"/>
          <a:lstStyle/>
          <a:p>
            <a:pPr>
              <a:defRPr/>
            </a:pPr>
            <a:r>
              <a:rPr/>
              <a:t>Пациентка с ЭОП направлена на повторную консультацию</a:t>
            </a:r>
            <a:endParaRPr/>
          </a:p>
        </p:txBody>
      </p:sp>
      <p:sp>
        <p:nvSpPr>
          <p:cNvPr id="284918879" name="Shape 1038"/>
          <p:cNvSpPr>
            <a:spLocks noChangeShapeType="1" noGrp="1"/>
          </p:cNvSpPr>
          <p:nvPr>
            <p:ph idx="1"/>
          </p:nvPr>
        </p:nvSpPr>
        <p:spPr bwMode="auto">
          <a:xfrm>
            <a:off x="457200" y="1981199"/>
            <a:ext cx="8220074" cy="3876674"/>
          </a:xfrm>
          <a:prstGeom prst="rect">
            <a:avLst/>
          </a:prstGeom>
          <a:noFill/>
        </p:spPr>
        <p:txBody>
          <a:bodyPr lIns="90000" tIns="46800" rIns="90000" bIns="46800" anchor="t"/>
          <a:lstStyle>
            <a:lvl1pPr marL="342900" indent="0" algn="l" defTabSz="449262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defRPr sz="3200" b="0" i="0">
                <a:solidFill>
                  <a:srgbClr val="000000"/>
                </a:solidFill>
                <a:latin typeface="Arial"/>
                <a:ea typeface="Arial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699"/>
              </a:spcBef>
              <a:spcAft>
                <a:spcPts val="0"/>
              </a:spcAft>
              <a:buNone/>
              <a:defRPr sz="2800" b="0" i="0">
                <a:solidFill>
                  <a:srgbClr val="000000"/>
                </a:solidFill>
                <a:latin typeface="Arial"/>
                <a:ea typeface="Arial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None/>
              <a:defRPr sz="2400" b="0" i="0">
                <a:solidFill>
                  <a:srgbClr val="000000"/>
                </a:solidFill>
                <a:latin typeface="Arial"/>
                <a:ea typeface="Arial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5pPr>
          </a:lstStyle>
          <a:p>
            <a:pPr>
              <a:defRPr/>
            </a:pPr>
            <a:r>
              <a:rPr/>
              <a:t>Была проконсультирована в поликлинике ККОКБ 20.12.2024</a:t>
            </a:r>
            <a:endParaRPr/>
          </a:p>
          <a:p>
            <a:pPr>
              <a:defRPr/>
            </a:pPr>
            <a:r>
              <a:rPr/>
              <a:t>Рекомендовано наблюдение у окулиста по месту жительства и лечение основного заболевания,вызвавшего экзофтальм</a:t>
            </a:r>
            <a:endParaRPr/>
          </a:p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8287562" name="Shape 1037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425449"/>
            <a:ext cx="8220074" cy="1425574"/>
          </a:xfrm>
          <a:prstGeom prst="rect">
            <a:avLst/>
          </a:prstGeom>
          <a:noFill/>
        </p:spPr>
        <p:txBody>
          <a:bodyPr lIns="90000" tIns="46800" rIns="90000" bIns="46800" anchor="ctr" anchorCtr="0"/>
          <a:lstStyle/>
          <a:p>
            <a:pPr>
              <a:defRPr/>
            </a:pPr>
            <a:r>
              <a:rPr/>
              <a:t>Вопрос:цель направления??</a:t>
            </a:r>
            <a:endParaRPr/>
          </a:p>
        </p:txBody>
      </p:sp>
      <p:sp>
        <p:nvSpPr>
          <p:cNvPr id="1106379962" name="Shape 1038"/>
          <p:cNvSpPr>
            <a:spLocks noChangeShapeType="1" noGrp="1"/>
          </p:cNvSpPr>
          <p:nvPr>
            <p:ph idx="1"/>
          </p:nvPr>
        </p:nvSpPr>
        <p:spPr bwMode="auto">
          <a:xfrm>
            <a:off x="457200" y="1981199"/>
            <a:ext cx="8220074" cy="3876674"/>
          </a:xfrm>
          <a:prstGeom prst="rect">
            <a:avLst/>
          </a:prstGeom>
          <a:noFill/>
        </p:spPr>
        <p:txBody>
          <a:bodyPr lIns="90000" tIns="46800" rIns="90000" bIns="46800" anchor="t"/>
          <a:lstStyle>
            <a:lvl1pPr marL="342900" indent="0" algn="l" defTabSz="449262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defRPr sz="3200" b="0" i="0">
                <a:solidFill>
                  <a:srgbClr val="000000"/>
                </a:solidFill>
                <a:latin typeface="Arial"/>
                <a:ea typeface="Arial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699"/>
              </a:spcBef>
              <a:spcAft>
                <a:spcPts val="0"/>
              </a:spcAft>
              <a:buNone/>
              <a:defRPr sz="2800" b="0" i="0">
                <a:solidFill>
                  <a:srgbClr val="000000"/>
                </a:solidFill>
                <a:latin typeface="Arial"/>
                <a:ea typeface="Arial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None/>
              <a:defRPr sz="2400" b="0" i="0">
                <a:solidFill>
                  <a:srgbClr val="000000"/>
                </a:solidFill>
                <a:latin typeface="Arial"/>
                <a:ea typeface="Arial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5pPr>
          </a:lstStyle>
          <a:p>
            <a:pPr>
              <a:defRPr/>
            </a:pPr>
            <a:r>
              <a:rPr/>
              <a:t>При неактивной ЭОП наблюдение у окулиста по месту жительста.</a:t>
            </a:r>
            <a:endParaRPr/>
          </a:p>
          <a:p>
            <a:pPr>
              <a:defRPr/>
            </a:pPr>
            <a:r>
              <a:rPr/>
              <a:t>При активной –показана терапия ГКС в специализированных центрах.</a:t>
            </a:r>
            <a:endParaRPr/>
          </a:p>
          <a:p>
            <a:pPr>
              <a:defRPr/>
            </a:pPr>
            <a:r>
              <a:rPr/>
              <a:t>Повторная консультация показана при утяжелении клинической картины.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4481718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191636" y="360626"/>
            <a:ext cx="4462134" cy="6136746"/>
          </a:xfrm>
          <a:prstGeom prst="rect">
            <a:avLst/>
          </a:prstGeom>
        </p:spPr>
      </p:pic>
      <p:sp>
        <p:nvSpPr>
          <p:cNvPr id="1616937574" name=""/>
          <p:cNvSpPr/>
          <p:nvPr/>
        </p:nvSpPr>
        <p:spPr bwMode="auto">
          <a:xfrm>
            <a:off x="4070658" y="2346613"/>
            <a:ext cx="1775113" cy="95249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1685" y="31418"/>
                </a:moveTo>
                <a:cubicBezTo>
                  <a:pt x="3160" y="43200"/>
                  <a:pt x="11590" y="43200"/>
                  <a:pt x="17069" y="43200"/>
                </a:cubicBezTo>
                <a:cubicBezTo>
                  <a:pt x="19387" y="43200"/>
                  <a:pt x="15383" y="27490"/>
                  <a:pt x="11379" y="19636"/>
                </a:cubicBezTo>
                <a:cubicBezTo>
                  <a:pt x="8218" y="19636"/>
                  <a:pt x="5900" y="19636"/>
                  <a:pt x="12222" y="19636"/>
                </a:cubicBezTo>
                <a:cubicBezTo>
                  <a:pt x="13276" y="19636"/>
                  <a:pt x="10115" y="19636"/>
                  <a:pt x="5689" y="19636"/>
                </a:cubicBezTo>
                <a:cubicBezTo>
                  <a:pt x="4636" y="15709"/>
                  <a:pt x="3582" y="15709"/>
                  <a:pt x="0" y="15709"/>
                </a:cubicBezTo>
                <a:cubicBezTo>
                  <a:pt x="1264" y="7854"/>
                  <a:pt x="2950" y="7854"/>
                  <a:pt x="6111" y="3927"/>
                </a:cubicBezTo>
                <a:cubicBezTo>
                  <a:pt x="8429" y="3927"/>
                  <a:pt x="9904" y="3927"/>
                  <a:pt x="11168" y="3927"/>
                </a:cubicBezTo>
                <a:cubicBezTo>
                  <a:pt x="12854" y="3927"/>
                  <a:pt x="14540" y="3927"/>
                  <a:pt x="17279" y="3927"/>
                </a:cubicBezTo>
                <a:cubicBezTo>
                  <a:pt x="21494" y="3927"/>
                  <a:pt x="24234" y="3927"/>
                  <a:pt x="26762" y="3927"/>
                </a:cubicBezTo>
                <a:cubicBezTo>
                  <a:pt x="28659" y="3927"/>
                  <a:pt x="30556" y="3927"/>
                  <a:pt x="32031" y="3927"/>
                </a:cubicBezTo>
                <a:cubicBezTo>
                  <a:pt x="33717" y="0"/>
                  <a:pt x="34770" y="0"/>
                  <a:pt x="37510" y="0"/>
                </a:cubicBezTo>
                <a:cubicBezTo>
                  <a:pt x="38563" y="0"/>
                  <a:pt x="39617" y="0"/>
                  <a:pt x="41303" y="3927"/>
                </a:cubicBezTo>
                <a:cubicBezTo>
                  <a:pt x="36035" y="7854"/>
                  <a:pt x="31399" y="19636"/>
                  <a:pt x="23180" y="23563"/>
                </a:cubicBezTo>
                <a:cubicBezTo>
                  <a:pt x="18544" y="23563"/>
                  <a:pt x="15172" y="23563"/>
                  <a:pt x="13908" y="23563"/>
                </a:cubicBezTo>
                <a:cubicBezTo>
                  <a:pt x="15594" y="27490"/>
                  <a:pt x="30345" y="27490"/>
                  <a:pt x="37931" y="35345"/>
                </a:cubicBezTo>
                <a:cubicBezTo>
                  <a:pt x="39617" y="35345"/>
                  <a:pt x="31188" y="35345"/>
                  <a:pt x="27395" y="35345"/>
                </a:cubicBezTo>
                <a:cubicBezTo>
                  <a:pt x="23601" y="35345"/>
                  <a:pt x="25498" y="35345"/>
                  <a:pt x="35824" y="35345"/>
                </a:cubicBezTo>
                <a:quadBezTo>
                  <a:pt x="42146" y="31418"/>
                  <a:pt x="43200" y="23563"/>
                </a:quadBez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681333" name=""/>
          <p:cNvSpPr/>
          <p:nvPr/>
        </p:nvSpPr>
        <p:spPr bwMode="auto">
          <a:xfrm>
            <a:off x="3992727" y="3420340"/>
            <a:ext cx="1402772" cy="372340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10933" y="8037"/>
                </a:moveTo>
                <a:cubicBezTo>
                  <a:pt x="12533" y="8037"/>
                  <a:pt x="15200" y="11051"/>
                  <a:pt x="17866" y="11051"/>
                </a:cubicBezTo>
                <a:cubicBezTo>
                  <a:pt x="19200" y="11051"/>
                  <a:pt x="21333" y="9041"/>
                  <a:pt x="22133" y="6027"/>
                </a:cubicBezTo>
                <a:cubicBezTo>
                  <a:pt x="24000" y="4018"/>
                  <a:pt x="26133" y="2009"/>
                  <a:pt x="27733" y="0"/>
                </a:cubicBezTo>
                <a:cubicBezTo>
                  <a:pt x="22933" y="2009"/>
                  <a:pt x="16266" y="2009"/>
                  <a:pt x="10399" y="2009"/>
                </a:cubicBezTo>
                <a:cubicBezTo>
                  <a:pt x="7200" y="3013"/>
                  <a:pt x="6133" y="6027"/>
                  <a:pt x="4266" y="15069"/>
                </a:cubicBezTo>
                <a:cubicBezTo>
                  <a:pt x="2666" y="20093"/>
                  <a:pt x="2133" y="27125"/>
                  <a:pt x="0" y="30139"/>
                </a:cubicBezTo>
                <a:cubicBezTo>
                  <a:pt x="1066" y="32148"/>
                  <a:pt x="4533" y="36167"/>
                  <a:pt x="9333" y="40186"/>
                </a:cubicBezTo>
                <a:cubicBezTo>
                  <a:pt x="14666" y="42195"/>
                  <a:pt x="16000" y="43200"/>
                  <a:pt x="17600" y="43200"/>
                </a:cubicBezTo>
                <a:cubicBezTo>
                  <a:pt x="18666" y="40186"/>
                  <a:pt x="18666" y="33153"/>
                  <a:pt x="18133" y="25116"/>
                </a:cubicBezTo>
                <a:cubicBezTo>
                  <a:pt x="17866" y="20093"/>
                  <a:pt x="19733" y="14065"/>
                  <a:pt x="23200" y="13060"/>
                </a:cubicBezTo>
                <a:cubicBezTo>
                  <a:pt x="26400" y="13060"/>
                  <a:pt x="24799" y="13060"/>
                  <a:pt x="22933" y="13060"/>
                </a:cubicBezTo>
                <a:cubicBezTo>
                  <a:pt x="24266" y="12055"/>
                  <a:pt x="21866" y="10046"/>
                  <a:pt x="18666" y="10046"/>
                </a:cubicBezTo>
                <a:cubicBezTo>
                  <a:pt x="22933" y="10046"/>
                  <a:pt x="25066" y="9041"/>
                  <a:pt x="22666" y="11051"/>
                </a:cubicBezTo>
                <a:cubicBezTo>
                  <a:pt x="9066" y="18083"/>
                  <a:pt x="2666" y="23106"/>
                  <a:pt x="266" y="26120"/>
                </a:cubicBezTo>
                <a:cubicBezTo>
                  <a:pt x="2933" y="28130"/>
                  <a:pt x="16800" y="26120"/>
                  <a:pt x="32800" y="26120"/>
                </a:cubicBezTo>
                <a:cubicBezTo>
                  <a:pt x="43200" y="26120"/>
                  <a:pt x="22133" y="26120"/>
                  <a:pt x="17866" y="26120"/>
                </a:cubicBezTo>
                <a:cubicBezTo>
                  <a:pt x="25333" y="22102"/>
                  <a:pt x="32800" y="20093"/>
                  <a:pt x="42666" y="18083"/>
                </a:cubicBezTo>
                <a:cubicBezTo>
                  <a:pt x="36266" y="17079"/>
                  <a:pt x="30933" y="17079"/>
                  <a:pt x="32000" y="12055"/>
                </a:cubicBezTo>
                <a:lnTo>
                  <a:pt x="33600" y="10046"/>
                </a:ln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773654" name=""/>
          <p:cNvSpPr/>
          <p:nvPr/>
        </p:nvSpPr>
        <p:spPr bwMode="auto">
          <a:xfrm>
            <a:off x="4157249" y="3047999"/>
            <a:ext cx="372340" cy="8659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0" y="43200"/>
                </a:moveTo>
                <a:cubicBezTo>
                  <a:pt x="8037" y="0"/>
                  <a:pt x="19088" y="0"/>
                  <a:pt x="26120" y="0"/>
                </a:cubicBezTo>
                <a:cubicBezTo>
                  <a:pt x="32148" y="0"/>
                  <a:pt x="37172" y="0"/>
                  <a:pt x="43200" y="0"/>
                </a:cubicBez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09755274" name=""/>
          <p:cNvSpPr/>
          <p:nvPr/>
        </p:nvSpPr>
        <p:spPr bwMode="auto">
          <a:xfrm>
            <a:off x="3940772" y="3203863"/>
            <a:ext cx="736022" cy="34636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0" y="43200"/>
                </a:moveTo>
                <a:cubicBezTo>
                  <a:pt x="10672" y="21600"/>
                  <a:pt x="14738" y="21600"/>
                  <a:pt x="19821" y="21600"/>
                </a:cubicBezTo>
                <a:cubicBezTo>
                  <a:pt x="23378" y="21600"/>
                  <a:pt x="27444" y="0"/>
                  <a:pt x="31510" y="0"/>
                </a:cubicBezTo>
                <a:cubicBezTo>
                  <a:pt x="35068" y="10799"/>
                  <a:pt x="39642" y="21600"/>
                  <a:pt x="43200" y="43200"/>
                </a:cubicBez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6238125" name=""/>
          <p:cNvSpPr/>
          <p:nvPr/>
        </p:nvSpPr>
        <p:spPr bwMode="auto">
          <a:xfrm>
            <a:off x="5386840" y="3177886"/>
            <a:ext cx="77931" cy="17318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0" y="0"/>
                </a:moveTo>
                <a:lnTo>
                  <a:pt x="43200" y="43200"/>
                </a:ln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4158978" name=""/>
          <p:cNvSpPr/>
          <p:nvPr/>
        </p:nvSpPr>
        <p:spPr bwMode="auto">
          <a:xfrm>
            <a:off x="4945227" y="3290454"/>
            <a:ext cx="450272" cy="34636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0" y="43200"/>
                </a:moveTo>
                <a:cubicBezTo>
                  <a:pt x="9138" y="21600"/>
                  <a:pt x="20769" y="10799"/>
                  <a:pt x="43200" y="0"/>
                </a:cubicBez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4632220" name=""/>
          <p:cNvSpPr/>
          <p:nvPr/>
        </p:nvSpPr>
        <p:spPr bwMode="auto">
          <a:xfrm>
            <a:off x="4434340" y="3558886"/>
            <a:ext cx="632113" cy="251113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0" y="0"/>
                </a:moveTo>
                <a:cubicBezTo>
                  <a:pt x="8284" y="0"/>
                  <a:pt x="26038" y="0"/>
                  <a:pt x="38465" y="0"/>
                </a:cubicBezTo>
                <a:cubicBezTo>
                  <a:pt x="43200" y="1489"/>
                  <a:pt x="38465" y="8937"/>
                  <a:pt x="30180" y="14896"/>
                </a:cubicBezTo>
                <a:cubicBezTo>
                  <a:pt x="23079" y="19365"/>
                  <a:pt x="18936" y="23834"/>
                  <a:pt x="24263" y="31282"/>
                </a:cubicBezTo>
                <a:quadBezTo>
                  <a:pt x="33139" y="38731"/>
                  <a:pt x="38465" y="43200"/>
                </a:quadBez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9044359" name=""/>
          <p:cNvSpPr/>
          <p:nvPr/>
        </p:nvSpPr>
        <p:spPr bwMode="auto">
          <a:xfrm>
            <a:off x="3455863" y="926522"/>
            <a:ext cx="502227" cy="0"/>
          </a:xfrm>
          <a:custGeom>
            <a:avLst/>
            <a:gdLst/>
            <a:ahLst/>
            <a:cxnLst/>
            <a:rect l="l" t="t" r="r" b="b"/>
            <a:pathLst>
              <a:path w="43200" h="0" fill="none" stroke="1" extrusionOk="0">
                <a:moveTo>
                  <a:pt x="0" y="0"/>
                </a:moveTo>
                <a:cubicBezTo>
                  <a:pt x="5213" y="0"/>
                  <a:pt x="9682" y="0"/>
                  <a:pt x="13406" y="0"/>
                </a:cubicBezTo>
                <a:cubicBezTo>
                  <a:pt x="20110" y="0"/>
                  <a:pt x="23834" y="0"/>
                  <a:pt x="27558" y="0"/>
                </a:cubicBezTo>
                <a:cubicBezTo>
                  <a:pt x="34262" y="0"/>
                  <a:pt x="39475" y="0"/>
                  <a:pt x="43200" y="0"/>
                </a:cubicBez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62972104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595917" y="-960249"/>
            <a:ext cx="5225163" cy="71861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23298195" name="Shape 1037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425449"/>
            <a:ext cx="8220074" cy="1425574"/>
          </a:xfrm>
          <a:prstGeom prst="rect">
            <a:avLst/>
          </a:prstGeom>
          <a:noFill/>
        </p:spPr>
        <p:txBody>
          <a:bodyPr lIns="90000" tIns="46800" rIns="90000" bIns="46800" anchor="ctr" anchorCtr="0"/>
          <a:lstStyle/>
          <a:p>
            <a:pPr>
              <a:defRPr/>
            </a:pPr>
            <a:endParaRPr/>
          </a:p>
        </p:txBody>
      </p:sp>
      <p:sp>
        <p:nvSpPr>
          <p:cNvPr id="38773165" name="Shape 1038"/>
          <p:cNvSpPr>
            <a:spLocks noChangeShapeType="1" noGrp="1"/>
          </p:cNvSpPr>
          <p:nvPr>
            <p:ph idx="1"/>
          </p:nvPr>
        </p:nvSpPr>
        <p:spPr bwMode="auto">
          <a:xfrm>
            <a:off x="457200" y="1981199"/>
            <a:ext cx="8220074" cy="3876674"/>
          </a:xfrm>
          <a:prstGeom prst="rect">
            <a:avLst/>
          </a:prstGeom>
          <a:noFill/>
        </p:spPr>
        <p:txBody>
          <a:bodyPr lIns="90000" tIns="46800" rIns="90000" bIns="46800" anchor="t"/>
          <a:lstStyle>
            <a:lvl1pPr marL="342900" indent="0" algn="l" defTabSz="449262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defRPr sz="3200" b="0" i="0">
                <a:solidFill>
                  <a:srgbClr val="000000"/>
                </a:solidFill>
                <a:latin typeface="Arial"/>
                <a:ea typeface="Arial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699"/>
              </a:spcBef>
              <a:spcAft>
                <a:spcPts val="0"/>
              </a:spcAft>
              <a:buNone/>
              <a:defRPr sz="2800" b="0" i="0">
                <a:solidFill>
                  <a:srgbClr val="000000"/>
                </a:solidFill>
                <a:latin typeface="Arial"/>
                <a:ea typeface="Arial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None/>
              <a:defRPr sz="2400" b="0" i="0">
                <a:solidFill>
                  <a:srgbClr val="000000"/>
                </a:solidFill>
                <a:latin typeface="Arial"/>
                <a:ea typeface="Arial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5pPr>
          </a:lstStyle>
          <a:p>
            <a:pPr>
              <a:defRPr/>
            </a:pPr>
            <a:r>
              <a:rPr lang="en-GB" sz="4800" b="1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Отчет об уреждениях направления в ККОКБ с 01.12.2023 по 26.03.2024</a:t>
            </a:r>
            <a:endParaRPr sz="4800" b="1"/>
          </a:p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45" name="Shape 6145"/>
          <p:cNvSpPr txBox="1">
            <a:spLocks noChangeShapeType="1" noGrp="1"/>
          </p:cNvSpPr>
          <p:nvPr/>
        </p:nvSpPr>
        <p:spPr bwMode="auto">
          <a:xfrm>
            <a:off x="500062" y="642936"/>
            <a:ext cx="8229600" cy="1428750"/>
          </a:xfrm>
          <a:prstGeom prst="rect">
            <a:avLst/>
          </a:prstGeom>
          <a:noFill/>
        </p:spPr>
        <p:txBody>
          <a:bodyPr lIns="90000" tIns="46800" rIns="90000" bIns="46800" anchor="ctr" anchorCtr="0"/>
          <a:lstStyle>
            <a:lvl1pPr marL="0" indent="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2400" b="0" i="0">
                <a:solidFill>
                  <a:srgbClr val="FFFFFF"/>
                </a:solidFill>
                <a:latin typeface="+mj-lt"/>
                <a:ea typeface="Microsoft YaHei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2400" b="0" i="0">
                <a:solidFill>
                  <a:srgbClr val="FFFFFF"/>
                </a:solidFill>
                <a:latin typeface="+mj-lt"/>
                <a:ea typeface="Microsoft YaHei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2400" b="0" i="0">
                <a:solidFill>
                  <a:srgbClr val="FFFFFF"/>
                </a:solidFill>
                <a:latin typeface="+mj-lt"/>
                <a:ea typeface="Microsoft YaHei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2400" b="0" i="0">
                <a:solidFill>
                  <a:srgbClr val="FFFFFF"/>
                </a:solidFill>
                <a:latin typeface="+mj-lt"/>
                <a:ea typeface="Microsoft YaHei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2400" b="0" i="0">
                <a:solidFill>
                  <a:srgbClr val="FFFFFF"/>
                </a:solidFill>
                <a:latin typeface="+mj-lt"/>
                <a:ea typeface="Microsoft YaHei"/>
              </a:defRPr>
            </a:lvl5pPr>
            <a:lvl6pPr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1800"/>
            </a:lvl6pPr>
            <a:lvl7pPr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1800"/>
            </a:lvl7pPr>
            <a:lvl8pPr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1800"/>
            </a:lvl8pPr>
            <a:lvl9pPr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1800"/>
            </a:lvl9pPr>
          </a:lstStyle>
          <a:p>
            <a:pPr lvl="0" algn="l">
              <a:lnSpc>
                <a:spcPct val="100000"/>
              </a:lnSpc>
              <a:buNone/>
              <a:tabLst>
                <a:tab pos="0" algn="l"/>
                <a:tab pos="441325" algn="l"/>
                <a:tab pos="890587" algn="l"/>
                <a:tab pos="1339850" algn="l"/>
                <a:tab pos="1789112" algn="l"/>
                <a:tab pos="2238375" algn="l"/>
                <a:tab pos="2687637" algn="l"/>
                <a:tab pos="3136900" algn="l"/>
                <a:tab pos="3586162" algn="l"/>
                <a:tab pos="4035425" algn="l"/>
                <a:tab pos="4484687" algn="l"/>
                <a:tab pos="4933950" algn="l"/>
                <a:tab pos="5383212" algn="l"/>
                <a:tab pos="5832475" algn="l"/>
                <a:tab pos="6281737" algn="l"/>
                <a:tab pos="6731000" algn="l"/>
                <a:tab pos="7180262" algn="l"/>
                <a:tab pos="7629525" algn="l"/>
                <a:tab pos="8078787" algn="l"/>
                <a:tab pos="8528050" algn="l"/>
                <a:tab pos="89773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/>
            </a:pPr>
            <a:r>
              <a:rPr lang="ru-RU" sz="2800" b="1" i="0" u="none">
                <a:solidFill>
                  <a:srgbClr val="000000"/>
                </a:solidFill>
                <a:latin typeface="Arial"/>
                <a:ea typeface="Arial"/>
              </a:rPr>
              <a:t>Телеконсультации в системе РТС</a:t>
            </a:r>
            <a:endParaRPr lang="ru-RU" sz="2800" b="1" i="0" u="none">
              <a:solidFill>
                <a:srgbClr val="000000"/>
              </a:solidFill>
              <a:latin typeface="Arial"/>
              <a:ea typeface="Arial"/>
            </a:endParaRPr>
          </a:p>
          <a:p>
            <a:pPr lvl="0" algn="l">
              <a:lnSpc>
                <a:spcPct val="100000"/>
              </a:lnSpc>
              <a:buNone/>
              <a:tabLst>
                <a:tab pos="0" algn="l"/>
                <a:tab pos="441324" algn="l"/>
                <a:tab pos="890585" algn="l"/>
                <a:tab pos="1339849" algn="l"/>
                <a:tab pos="1789111" algn="l"/>
                <a:tab pos="2238374" algn="l"/>
                <a:tab pos="2687636" algn="l"/>
                <a:tab pos="3136899" algn="l"/>
                <a:tab pos="3586161" algn="l"/>
                <a:tab pos="4035424" algn="l"/>
                <a:tab pos="4484686" algn="l"/>
                <a:tab pos="4933949" algn="l"/>
                <a:tab pos="5383211" algn="l"/>
                <a:tab pos="5832474" algn="l"/>
                <a:tab pos="6281736" algn="l"/>
                <a:tab pos="6730999" algn="l"/>
                <a:tab pos="7180261" algn="l"/>
                <a:tab pos="7629525" algn="l"/>
                <a:tab pos="8078787" algn="l"/>
                <a:tab pos="8528049" algn="l"/>
                <a:tab pos="8977311" algn="l"/>
                <a:tab pos="8978899" algn="l"/>
                <a:tab pos="9428161" algn="l"/>
                <a:tab pos="9877423" algn="l"/>
                <a:tab pos="10326686" algn="l"/>
                <a:tab pos="10775949" algn="l"/>
                <a:tab pos="10777536" algn="l"/>
                <a:tab pos="10779124" algn="l"/>
                <a:tab pos="10780711" algn="l"/>
              </a:tabLst>
              <a:defRPr/>
            </a:pPr>
            <a:endParaRPr/>
          </a:p>
        </p:txBody>
      </p:sp>
      <p:sp>
        <p:nvSpPr>
          <p:cNvPr id="6146" name="Shape 6146"/>
          <p:cNvSpPr txBox="1">
            <a:spLocks noChangeShapeType="1" noGrp="1"/>
          </p:cNvSpPr>
          <p:nvPr/>
        </p:nvSpPr>
        <p:spPr bwMode="auto">
          <a:xfrm>
            <a:off x="500062" y="2571750"/>
            <a:ext cx="8001000" cy="3290887"/>
          </a:xfrm>
          <a:prstGeom prst="rect">
            <a:avLst/>
          </a:prstGeom>
          <a:noFill/>
        </p:spPr>
        <p:txBody>
          <a:bodyPr lIns="90000" tIns="46800" rIns="90000" bIns="46800" anchor="t"/>
          <a:lstStyle>
            <a:lvl1pPr marL="0" indent="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8425" algn="l"/>
                <a:tab pos="547687" algn="l"/>
                <a:tab pos="996950" algn="l"/>
                <a:tab pos="1446212" algn="l"/>
                <a:tab pos="1895474" algn="l"/>
                <a:tab pos="2344737" algn="l"/>
                <a:tab pos="2794000" algn="l"/>
                <a:tab pos="3243262" algn="l"/>
                <a:tab pos="3692525" algn="l"/>
                <a:tab pos="4141787" algn="l"/>
                <a:tab pos="4591050" algn="l"/>
                <a:tab pos="5040312" algn="l"/>
                <a:tab pos="5489575" algn="l"/>
                <a:tab pos="5943600" algn="l"/>
                <a:tab pos="6388100" algn="l"/>
                <a:tab pos="6837362" algn="l"/>
                <a:tab pos="7286625" algn="l"/>
                <a:tab pos="7735887" algn="l"/>
                <a:tab pos="8185150" algn="l"/>
                <a:tab pos="86344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2400" b="0" i="0">
                <a:solidFill>
                  <a:srgbClr val="FFFFFF"/>
                </a:solidFill>
                <a:latin typeface="+mj-lt"/>
                <a:ea typeface="Microsoft YaHei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8425" algn="l"/>
                <a:tab pos="547687" algn="l"/>
                <a:tab pos="996950" algn="l"/>
                <a:tab pos="1446212" algn="l"/>
                <a:tab pos="1895474" algn="l"/>
                <a:tab pos="2344737" algn="l"/>
                <a:tab pos="2794000" algn="l"/>
                <a:tab pos="3243262" algn="l"/>
                <a:tab pos="3692525" algn="l"/>
                <a:tab pos="4141787" algn="l"/>
                <a:tab pos="4591050" algn="l"/>
                <a:tab pos="5040312" algn="l"/>
                <a:tab pos="5489575" algn="l"/>
                <a:tab pos="5943600" algn="l"/>
                <a:tab pos="6388100" algn="l"/>
                <a:tab pos="6837362" algn="l"/>
                <a:tab pos="7286625" algn="l"/>
                <a:tab pos="7735887" algn="l"/>
                <a:tab pos="8185150" algn="l"/>
                <a:tab pos="86344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2400" b="0" i="0">
                <a:solidFill>
                  <a:srgbClr val="FFFFFF"/>
                </a:solidFill>
                <a:latin typeface="+mj-lt"/>
                <a:ea typeface="Microsoft YaHei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8425" algn="l"/>
                <a:tab pos="547687" algn="l"/>
                <a:tab pos="996950" algn="l"/>
                <a:tab pos="1446212" algn="l"/>
                <a:tab pos="1895474" algn="l"/>
                <a:tab pos="2344737" algn="l"/>
                <a:tab pos="2794000" algn="l"/>
                <a:tab pos="3243262" algn="l"/>
                <a:tab pos="3692525" algn="l"/>
                <a:tab pos="4141787" algn="l"/>
                <a:tab pos="4591050" algn="l"/>
                <a:tab pos="5040312" algn="l"/>
                <a:tab pos="5489575" algn="l"/>
                <a:tab pos="5943600" algn="l"/>
                <a:tab pos="6388100" algn="l"/>
                <a:tab pos="6837362" algn="l"/>
                <a:tab pos="7286625" algn="l"/>
                <a:tab pos="7735887" algn="l"/>
                <a:tab pos="8185150" algn="l"/>
                <a:tab pos="86344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2400" b="0" i="0">
                <a:solidFill>
                  <a:srgbClr val="FFFFFF"/>
                </a:solidFill>
                <a:latin typeface="+mj-lt"/>
                <a:ea typeface="Microsoft YaHei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8425" algn="l"/>
                <a:tab pos="547687" algn="l"/>
                <a:tab pos="996950" algn="l"/>
                <a:tab pos="1446212" algn="l"/>
                <a:tab pos="1895474" algn="l"/>
                <a:tab pos="2344737" algn="l"/>
                <a:tab pos="2794000" algn="l"/>
                <a:tab pos="3243262" algn="l"/>
                <a:tab pos="3692525" algn="l"/>
                <a:tab pos="4141787" algn="l"/>
                <a:tab pos="4591050" algn="l"/>
                <a:tab pos="5040312" algn="l"/>
                <a:tab pos="5489575" algn="l"/>
                <a:tab pos="5943600" algn="l"/>
                <a:tab pos="6388100" algn="l"/>
                <a:tab pos="6837362" algn="l"/>
                <a:tab pos="7286625" algn="l"/>
                <a:tab pos="7735887" algn="l"/>
                <a:tab pos="8185150" algn="l"/>
                <a:tab pos="86344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2400" b="0" i="0">
                <a:solidFill>
                  <a:srgbClr val="FFFFFF"/>
                </a:solidFill>
                <a:latin typeface="+mj-lt"/>
                <a:ea typeface="Microsoft YaHei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8425" algn="l"/>
                <a:tab pos="547687" algn="l"/>
                <a:tab pos="996950" algn="l"/>
                <a:tab pos="1446212" algn="l"/>
                <a:tab pos="1895474" algn="l"/>
                <a:tab pos="2344737" algn="l"/>
                <a:tab pos="2794000" algn="l"/>
                <a:tab pos="3243262" algn="l"/>
                <a:tab pos="3692525" algn="l"/>
                <a:tab pos="4141787" algn="l"/>
                <a:tab pos="4591050" algn="l"/>
                <a:tab pos="5040312" algn="l"/>
                <a:tab pos="5489575" algn="l"/>
                <a:tab pos="5943600" algn="l"/>
                <a:tab pos="6388100" algn="l"/>
                <a:tab pos="6837362" algn="l"/>
                <a:tab pos="7286625" algn="l"/>
                <a:tab pos="7735887" algn="l"/>
                <a:tab pos="8185150" algn="l"/>
                <a:tab pos="86344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2400" b="0" i="0">
                <a:solidFill>
                  <a:srgbClr val="FFFFFF"/>
                </a:solidFill>
                <a:latin typeface="+mj-lt"/>
                <a:ea typeface="Microsoft YaHei"/>
              </a:defRPr>
            </a:lvl5pPr>
            <a:lvl6pPr>
              <a:tabLst>
                <a:tab pos="0" algn="l"/>
                <a:tab pos="98425" algn="l"/>
                <a:tab pos="547687" algn="l"/>
                <a:tab pos="996950" algn="l"/>
                <a:tab pos="1446212" algn="l"/>
                <a:tab pos="1895474" algn="l"/>
                <a:tab pos="2344737" algn="l"/>
                <a:tab pos="2794000" algn="l"/>
                <a:tab pos="3243262" algn="l"/>
                <a:tab pos="3692525" algn="l"/>
                <a:tab pos="4141787" algn="l"/>
                <a:tab pos="4591050" algn="l"/>
                <a:tab pos="5040312" algn="l"/>
                <a:tab pos="5489575" algn="l"/>
                <a:tab pos="5943600" algn="l"/>
                <a:tab pos="6388100" algn="l"/>
                <a:tab pos="6837362" algn="l"/>
                <a:tab pos="7286625" algn="l"/>
                <a:tab pos="7735887" algn="l"/>
                <a:tab pos="8185150" algn="l"/>
                <a:tab pos="86344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1800"/>
            </a:lvl6pPr>
            <a:lvl7pPr>
              <a:tabLst>
                <a:tab pos="0" algn="l"/>
                <a:tab pos="98425" algn="l"/>
                <a:tab pos="547687" algn="l"/>
                <a:tab pos="996950" algn="l"/>
                <a:tab pos="1446212" algn="l"/>
                <a:tab pos="1895474" algn="l"/>
                <a:tab pos="2344737" algn="l"/>
                <a:tab pos="2794000" algn="l"/>
                <a:tab pos="3243262" algn="l"/>
                <a:tab pos="3692525" algn="l"/>
                <a:tab pos="4141787" algn="l"/>
                <a:tab pos="4591050" algn="l"/>
                <a:tab pos="5040312" algn="l"/>
                <a:tab pos="5489575" algn="l"/>
                <a:tab pos="5943600" algn="l"/>
                <a:tab pos="6388100" algn="l"/>
                <a:tab pos="6837362" algn="l"/>
                <a:tab pos="7286625" algn="l"/>
                <a:tab pos="7735887" algn="l"/>
                <a:tab pos="8185150" algn="l"/>
                <a:tab pos="86344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1800"/>
            </a:lvl7pPr>
            <a:lvl8pPr>
              <a:tabLst>
                <a:tab pos="0" algn="l"/>
                <a:tab pos="98425" algn="l"/>
                <a:tab pos="547687" algn="l"/>
                <a:tab pos="996950" algn="l"/>
                <a:tab pos="1446212" algn="l"/>
                <a:tab pos="1895474" algn="l"/>
                <a:tab pos="2344737" algn="l"/>
                <a:tab pos="2794000" algn="l"/>
                <a:tab pos="3243262" algn="l"/>
                <a:tab pos="3692525" algn="l"/>
                <a:tab pos="4141787" algn="l"/>
                <a:tab pos="4591050" algn="l"/>
                <a:tab pos="5040312" algn="l"/>
                <a:tab pos="5489575" algn="l"/>
                <a:tab pos="5943600" algn="l"/>
                <a:tab pos="6388100" algn="l"/>
                <a:tab pos="6837362" algn="l"/>
                <a:tab pos="7286625" algn="l"/>
                <a:tab pos="7735887" algn="l"/>
                <a:tab pos="8185150" algn="l"/>
                <a:tab pos="86344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1800"/>
            </a:lvl8pPr>
            <a:lvl9pPr>
              <a:tabLst>
                <a:tab pos="0" algn="l"/>
                <a:tab pos="98425" algn="l"/>
                <a:tab pos="547687" algn="l"/>
                <a:tab pos="996950" algn="l"/>
                <a:tab pos="1446212" algn="l"/>
                <a:tab pos="1895474" algn="l"/>
                <a:tab pos="2344737" algn="l"/>
                <a:tab pos="2794000" algn="l"/>
                <a:tab pos="3243262" algn="l"/>
                <a:tab pos="3692525" algn="l"/>
                <a:tab pos="4141787" algn="l"/>
                <a:tab pos="4591050" algn="l"/>
                <a:tab pos="5040312" algn="l"/>
                <a:tab pos="5489575" algn="l"/>
                <a:tab pos="5943600" algn="l"/>
                <a:tab pos="6388100" algn="l"/>
                <a:tab pos="6837362" algn="l"/>
                <a:tab pos="7286625" algn="l"/>
                <a:tab pos="7735887" algn="l"/>
                <a:tab pos="8185150" algn="l"/>
                <a:tab pos="86344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 lang="en-GB" sz="1800"/>
            </a:lvl9pPr>
          </a:lstStyle>
          <a:p>
            <a: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8425" algn="l"/>
                <a:tab pos="547687" algn="l"/>
                <a:tab pos="996950" algn="l"/>
                <a:tab pos="1446212" algn="l"/>
                <a:tab pos="1895474" algn="l"/>
                <a:tab pos="2344737" algn="l"/>
                <a:tab pos="2794000" algn="l"/>
                <a:tab pos="3243262" algn="l"/>
                <a:tab pos="3692525" algn="l"/>
                <a:tab pos="4141787" algn="l"/>
                <a:tab pos="4591050" algn="l"/>
                <a:tab pos="5040312" algn="l"/>
                <a:tab pos="5489575" algn="l"/>
                <a:tab pos="5943600" algn="l"/>
                <a:tab pos="6388100" algn="l"/>
                <a:tab pos="6837362" algn="l"/>
                <a:tab pos="7286625" algn="l"/>
                <a:tab pos="7735887" algn="l"/>
                <a:tab pos="8185150" algn="l"/>
                <a:tab pos="8634412" algn="l"/>
                <a:tab pos="8978900" algn="l"/>
                <a:tab pos="9428162" algn="l"/>
                <a:tab pos="9877424" algn="l"/>
                <a:tab pos="10326687" algn="l"/>
                <a:tab pos="10775950" algn="l"/>
                <a:tab pos="10777537" algn="l"/>
                <a:tab pos="10779125" algn="l"/>
                <a:tab pos="10780712" algn="l"/>
              </a:tabLst>
              <a:defRPr/>
            </a:pPr>
            <a:r>
              <a:rPr lang="ru-RU" sz="2400">
                <a:solidFill>
                  <a:srgbClr val="000000"/>
                </a:solidFill>
                <a:latin typeface="Arial"/>
                <a:ea typeface="Arial"/>
              </a:rPr>
              <a:t>1.Нет данных полиса ОМС и СНИЛС пациента</a:t>
            </a:r>
            <a:endParaRPr lang="ru-RU" sz="2400">
              <a:solidFill>
                <a:srgbClr val="000000"/>
              </a:solidFill>
              <a:latin typeface="Arial"/>
              <a:ea typeface="Arial"/>
            </a:endParaRPr>
          </a:p>
          <a:p>
            <a: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8424" algn="l"/>
                <a:tab pos="547686" algn="l"/>
                <a:tab pos="996949" algn="l"/>
                <a:tab pos="1446211" algn="l"/>
                <a:tab pos="1895473" algn="l"/>
                <a:tab pos="2344736" algn="l"/>
                <a:tab pos="2793999" algn="l"/>
                <a:tab pos="3243261" algn="l"/>
                <a:tab pos="3692524" algn="l"/>
                <a:tab pos="4141786" algn="l"/>
                <a:tab pos="4591049" algn="l"/>
                <a:tab pos="5040311" algn="l"/>
                <a:tab pos="5489574" algn="l"/>
                <a:tab pos="5943600" algn="l"/>
                <a:tab pos="6388099" algn="l"/>
                <a:tab pos="6837361" algn="l"/>
                <a:tab pos="7286625" algn="l"/>
                <a:tab pos="7735887" algn="l"/>
                <a:tab pos="8185149" algn="l"/>
                <a:tab pos="8634411" algn="l"/>
                <a:tab pos="8978899" algn="l"/>
                <a:tab pos="9428161" algn="l"/>
                <a:tab pos="9877423" algn="l"/>
                <a:tab pos="10326686" algn="l"/>
                <a:tab pos="10775949" algn="l"/>
                <a:tab pos="10777536" algn="l"/>
                <a:tab pos="10779124" algn="l"/>
                <a:tab pos="10780711" algn="l"/>
              </a:tabLst>
              <a:defRPr/>
            </a:pPr>
            <a:r>
              <a:rPr lang="ru-RU" sz="2400">
                <a:solidFill>
                  <a:srgbClr val="000000"/>
                </a:solidFill>
                <a:latin typeface="Arial"/>
                <a:ea typeface="Arial"/>
              </a:rPr>
              <a:t>Без этих данных ТМК не возможно подписать,как следствие Вы не увидите ее результат.</a:t>
            </a:r>
            <a:endParaRPr lang="ru-RU" sz="2400">
              <a:solidFill>
                <a:srgbClr val="000000"/>
              </a:solidFill>
              <a:latin typeface="Arial"/>
              <a:ea typeface="Arial"/>
            </a:endParaRPr>
          </a:p>
          <a:p>
            <a: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8424" algn="l"/>
                <a:tab pos="547686" algn="l"/>
                <a:tab pos="996948" algn="l"/>
                <a:tab pos="1446210" algn="l"/>
                <a:tab pos="1895472" algn="l"/>
                <a:tab pos="2344735" algn="l"/>
                <a:tab pos="2793998" algn="l"/>
                <a:tab pos="3243260" algn="l"/>
                <a:tab pos="3692523" algn="l"/>
                <a:tab pos="4141785" algn="l"/>
                <a:tab pos="4591048" algn="l"/>
                <a:tab pos="5040310" algn="l"/>
                <a:tab pos="5489573" algn="l"/>
                <a:tab pos="5943600" algn="l"/>
                <a:tab pos="6388098" algn="l"/>
                <a:tab pos="6837360" algn="l"/>
                <a:tab pos="7286625" algn="l"/>
                <a:tab pos="7735887" algn="l"/>
                <a:tab pos="8185149" algn="l"/>
                <a:tab pos="8634411" algn="l"/>
                <a:tab pos="8978898" algn="l"/>
                <a:tab pos="9428160" algn="l"/>
                <a:tab pos="9877422" algn="l"/>
                <a:tab pos="10326685" algn="l"/>
                <a:tab pos="10775948" algn="l"/>
                <a:tab pos="10777535" algn="l"/>
                <a:tab pos="10779123" algn="l"/>
                <a:tab pos="10780710" algn="l"/>
              </a:tabLst>
              <a:defRPr/>
            </a:pPr>
            <a:endParaRPr lang="ru-RU" sz="2400">
              <a:solidFill>
                <a:srgbClr val="000000"/>
              </a:solidFill>
              <a:latin typeface="Arial"/>
              <a:ea typeface="Arial"/>
            </a:endParaRPr>
          </a:p>
          <a:p>
            <a: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8424" algn="l"/>
                <a:tab pos="547686" algn="l"/>
                <a:tab pos="996949" algn="l"/>
                <a:tab pos="1446211" algn="l"/>
                <a:tab pos="1895473" algn="l"/>
                <a:tab pos="2344736" algn="l"/>
                <a:tab pos="2793999" algn="l"/>
                <a:tab pos="3243261" algn="l"/>
                <a:tab pos="3692524" algn="l"/>
                <a:tab pos="4141786" algn="l"/>
                <a:tab pos="4591049" algn="l"/>
                <a:tab pos="5040311" algn="l"/>
                <a:tab pos="5489574" algn="l"/>
                <a:tab pos="5943600" algn="l"/>
                <a:tab pos="6388099" algn="l"/>
                <a:tab pos="6837361" algn="l"/>
                <a:tab pos="7286625" algn="l"/>
                <a:tab pos="7735887" algn="l"/>
                <a:tab pos="8185149" algn="l"/>
                <a:tab pos="8634411" algn="l"/>
                <a:tab pos="8978899" algn="l"/>
                <a:tab pos="9428161" algn="l"/>
                <a:tab pos="9877423" algn="l"/>
                <a:tab pos="10326686" algn="l"/>
                <a:tab pos="10775949" algn="l"/>
                <a:tab pos="10777536" algn="l"/>
                <a:tab pos="10779124" algn="l"/>
                <a:tab pos="10780711" algn="l"/>
              </a:tabLst>
              <a:defRPr/>
            </a:pPr>
            <a:r>
              <a:rPr lang="ru-RU" sz="2400">
                <a:solidFill>
                  <a:srgbClr val="000000"/>
                </a:solidFill>
                <a:latin typeface="Arial"/>
                <a:ea typeface="Arial"/>
              </a:rPr>
              <a:t>2.Нет пациента вообще в базе КУМС из-за неправильно введенных данных в РТС(Ф.И.О.,дата и год рождения)</a:t>
            </a:r>
            <a:endParaRPr lang="ru-RU" sz="2400">
              <a:solidFill>
                <a:srgbClr val="000000"/>
              </a:solidFill>
              <a:latin typeface="Arial"/>
              <a:ea typeface="Arial"/>
            </a:endParaRPr>
          </a:p>
          <a:p>
            <a: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8424" algn="l"/>
                <a:tab pos="547686" algn="l"/>
                <a:tab pos="996949" algn="l"/>
                <a:tab pos="1446211" algn="l"/>
                <a:tab pos="1895473" algn="l"/>
                <a:tab pos="2344736" algn="l"/>
                <a:tab pos="2793999" algn="l"/>
                <a:tab pos="3243261" algn="l"/>
                <a:tab pos="3692524" algn="l"/>
                <a:tab pos="4141786" algn="l"/>
                <a:tab pos="4591049" algn="l"/>
                <a:tab pos="5040311" algn="l"/>
                <a:tab pos="5489574" algn="l"/>
                <a:tab pos="5943600" algn="l"/>
                <a:tab pos="6388099" algn="l"/>
                <a:tab pos="6837361" algn="l"/>
                <a:tab pos="7286625" algn="l"/>
                <a:tab pos="7735887" algn="l"/>
                <a:tab pos="8185149" algn="l"/>
                <a:tab pos="8634411" algn="l"/>
                <a:tab pos="8978899" algn="l"/>
                <a:tab pos="9428161" algn="l"/>
                <a:tab pos="9877423" algn="l"/>
                <a:tab pos="10326686" algn="l"/>
                <a:tab pos="10775949" algn="l"/>
                <a:tab pos="10777536" algn="l"/>
                <a:tab pos="10779124" algn="l"/>
                <a:tab pos="10780711" algn="l"/>
              </a:tabLst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1091661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21271" y="346363"/>
            <a:ext cx="8043409" cy="6032556"/>
          </a:xfrm>
          <a:prstGeom prst="rect">
            <a:avLst/>
          </a:prstGeom>
        </p:spPr>
      </p:pic>
      <p:sp>
        <p:nvSpPr>
          <p:cNvPr id="2144185477" name=""/>
          <p:cNvSpPr/>
          <p:nvPr/>
        </p:nvSpPr>
        <p:spPr bwMode="auto">
          <a:xfrm>
            <a:off x="1810636" y="1619249"/>
            <a:ext cx="4814454" cy="1645227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26572" y="25237"/>
                </a:moveTo>
                <a:cubicBezTo>
                  <a:pt x="27349" y="25237"/>
                  <a:pt x="26805" y="25237"/>
                  <a:pt x="23464" y="25237"/>
                </a:cubicBezTo>
                <a:cubicBezTo>
                  <a:pt x="16938" y="23873"/>
                  <a:pt x="10411" y="21599"/>
                  <a:pt x="8624" y="20917"/>
                </a:cubicBezTo>
                <a:cubicBezTo>
                  <a:pt x="14374" y="20235"/>
                  <a:pt x="19968" y="19781"/>
                  <a:pt x="25174" y="19781"/>
                </a:cubicBezTo>
                <a:cubicBezTo>
                  <a:pt x="26028" y="19781"/>
                  <a:pt x="22687" y="18871"/>
                  <a:pt x="15694" y="18416"/>
                </a:cubicBezTo>
                <a:cubicBezTo>
                  <a:pt x="11887" y="18416"/>
                  <a:pt x="12276" y="18189"/>
                  <a:pt x="16238" y="18189"/>
                </a:cubicBezTo>
                <a:cubicBezTo>
                  <a:pt x="21988" y="15915"/>
                  <a:pt x="30535" y="14551"/>
                  <a:pt x="32943" y="14551"/>
                </a:cubicBezTo>
                <a:cubicBezTo>
                  <a:pt x="32322" y="14551"/>
                  <a:pt x="24552" y="14551"/>
                  <a:pt x="18025" y="14551"/>
                </a:cubicBezTo>
                <a:cubicBezTo>
                  <a:pt x="16705" y="13869"/>
                  <a:pt x="17559" y="12050"/>
                  <a:pt x="21833" y="9549"/>
                </a:cubicBezTo>
                <a:cubicBezTo>
                  <a:pt x="27582" y="7730"/>
                  <a:pt x="32166" y="6821"/>
                  <a:pt x="31545" y="6821"/>
                </a:cubicBezTo>
                <a:cubicBezTo>
                  <a:pt x="25484" y="6821"/>
                  <a:pt x="17715" y="6821"/>
                  <a:pt x="10100" y="8185"/>
                </a:cubicBezTo>
                <a:cubicBezTo>
                  <a:pt x="8857" y="8640"/>
                  <a:pt x="9401" y="8640"/>
                  <a:pt x="10411" y="8640"/>
                </a:cubicBezTo>
                <a:cubicBezTo>
                  <a:pt x="17637" y="7730"/>
                  <a:pt x="24630" y="6366"/>
                  <a:pt x="32400" y="5456"/>
                </a:cubicBezTo>
                <a:cubicBezTo>
                  <a:pt x="33410" y="5456"/>
                  <a:pt x="32866" y="5911"/>
                  <a:pt x="27349" y="8185"/>
                </a:cubicBezTo>
                <a:cubicBezTo>
                  <a:pt x="19269" y="10458"/>
                  <a:pt x="13830" y="12277"/>
                  <a:pt x="12897" y="12505"/>
                </a:cubicBezTo>
                <a:cubicBezTo>
                  <a:pt x="15306" y="12505"/>
                  <a:pt x="18725" y="12505"/>
                  <a:pt x="31778" y="8867"/>
                </a:cubicBezTo>
                <a:cubicBezTo>
                  <a:pt x="37528" y="9322"/>
                  <a:pt x="38771" y="9322"/>
                  <a:pt x="38693" y="10458"/>
                </a:cubicBezTo>
                <a:cubicBezTo>
                  <a:pt x="36984" y="12277"/>
                  <a:pt x="32710" y="15461"/>
                  <a:pt x="24630" y="18644"/>
                </a:cubicBezTo>
                <a:cubicBezTo>
                  <a:pt x="20589" y="20463"/>
                  <a:pt x="19735" y="20690"/>
                  <a:pt x="20356" y="20235"/>
                </a:cubicBezTo>
                <a:cubicBezTo>
                  <a:pt x="25562" y="18644"/>
                  <a:pt x="32400" y="16370"/>
                  <a:pt x="37450" y="16370"/>
                </a:cubicBezTo>
                <a:cubicBezTo>
                  <a:pt x="36906" y="17734"/>
                  <a:pt x="32322" y="21372"/>
                  <a:pt x="20978" y="25920"/>
                </a:cubicBezTo>
                <a:cubicBezTo>
                  <a:pt x="13985" y="29103"/>
                  <a:pt x="9945" y="30694"/>
                  <a:pt x="12353" y="30694"/>
                </a:cubicBezTo>
                <a:cubicBezTo>
                  <a:pt x="28515" y="30694"/>
                  <a:pt x="31312" y="30922"/>
                  <a:pt x="30379" y="31604"/>
                </a:cubicBezTo>
                <a:cubicBezTo>
                  <a:pt x="17015" y="36833"/>
                  <a:pt x="8779" y="39107"/>
                  <a:pt x="8002" y="39334"/>
                </a:cubicBezTo>
                <a:cubicBezTo>
                  <a:pt x="9867" y="39334"/>
                  <a:pt x="15151" y="39334"/>
                  <a:pt x="20123" y="39334"/>
                </a:cubicBezTo>
                <a:cubicBezTo>
                  <a:pt x="23387" y="39334"/>
                  <a:pt x="23775" y="39334"/>
                  <a:pt x="20667" y="40698"/>
                </a:cubicBezTo>
                <a:cubicBezTo>
                  <a:pt x="15694" y="42517"/>
                  <a:pt x="10955" y="42972"/>
                  <a:pt x="15617" y="43200"/>
                </a:cubicBezTo>
                <a:cubicBezTo>
                  <a:pt x="21833" y="43200"/>
                  <a:pt x="30535" y="43200"/>
                  <a:pt x="32166" y="43200"/>
                </a:cubicBezTo>
                <a:cubicBezTo>
                  <a:pt x="31778" y="42972"/>
                  <a:pt x="28981" y="42745"/>
                  <a:pt x="24008" y="41835"/>
                </a:cubicBezTo>
                <a:cubicBezTo>
                  <a:pt x="19191" y="39334"/>
                  <a:pt x="19890" y="38425"/>
                  <a:pt x="24552" y="36606"/>
                </a:cubicBezTo>
                <a:cubicBezTo>
                  <a:pt x="30302" y="36151"/>
                  <a:pt x="35741" y="35696"/>
                  <a:pt x="37294" y="35696"/>
                </a:cubicBezTo>
                <a:cubicBezTo>
                  <a:pt x="35663" y="35469"/>
                  <a:pt x="30224" y="35469"/>
                  <a:pt x="25096" y="35469"/>
                </a:cubicBezTo>
                <a:cubicBezTo>
                  <a:pt x="22532" y="35469"/>
                  <a:pt x="24707" y="35469"/>
                  <a:pt x="36051" y="35469"/>
                </a:cubicBezTo>
                <a:cubicBezTo>
                  <a:pt x="37450" y="35469"/>
                  <a:pt x="36595" y="35924"/>
                  <a:pt x="29835" y="37970"/>
                </a:cubicBezTo>
                <a:cubicBezTo>
                  <a:pt x="16005" y="39334"/>
                  <a:pt x="8546" y="39789"/>
                  <a:pt x="6448" y="39334"/>
                </a:cubicBezTo>
                <a:cubicBezTo>
                  <a:pt x="7769" y="38652"/>
                  <a:pt x="11499" y="37515"/>
                  <a:pt x="17715" y="35696"/>
                </a:cubicBezTo>
                <a:cubicBezTo>
                  <a:pt x="27349" y="34787"/>
                  <a:pt x="32011" y="34332"/>
                  <a:pt x="33099" y="34332"/>
                </a:cubicBezTo>
                <a:cubicBezTo>
                  <a:pt x="32555" y="34332"/>
                  <a:pt x="24552" y="34332"/>
                  <a:pt x="20046" y="32968"/>
                </a:cubicBezTo>
                <a:cubicBezTo>
                  <a:pt x="19735" y="32513"/>
                  <a:pt x="20356" y="31149"/>
                  <a:pt x="23464" y="28421"/>
                </a:cubicBezTo>
                <a:cubicBezTo>
                  <a:pt x="27893" y="24783"/>
                  <a:pt x="26261" y="26147"/>
                  <a:pt x="15850" y="30694"/>
                </a:cubicBezTo>
                <a:cubicBezTo>
                  <a:pt x="14063" y="31604"/>
                  <a:pt x="14840" y="30694"/>
                  <a:pt x="20279" y="25920"/>
                </a:cubicBezTo>
                <a:cubicBezTo>
                  <a:pt x="31467" y="20008"/>
                  <a:pt x="37061" y="17280"/>
                  <a:pt x="37916" y="17280"/>
                </a:cubicBezTo>
                <a:cubicBezTo>
                  <a:pt x="37372" y="18189"/>
                  <a:pt x="34886" y="20008"/>
                  <a:pt x="32011" y="21145"/>
                </a:cubicBezTo>
                <a:cubicBezTo>
                  <a:pt x="29758" y="22054"/>
                  <a:pt x="30457" y="21145"/>
                  <a:pt x="34264" y="18416"/>
                </a:cubicBezTo>
                <a:cubicBezTo>
                  <a:pt x="36440" y="17734"/>
                  <a:pt x="36207" y="18871"/>
                  <a:pt x="36751" y="17507"/>
                </a:cubicBezTo>
                <a:cubicBezTo>
                  <a:pt x="41646" y="12277"/>
                  <a:pt x="42578" y="11141"/>
                  <a:pt x="41568" y="15461"/>
                </a:cubicBezTo>
                <a:cubicBezTo>
                  <a:pt x="41024" y="19098"/>
                  <a:pt x="40869" y="20235"/>
                  <a:pt x="39159" y="19326"/>
                </a:cubicBezTo>
                <a:cubicBezTo>
                  <a:pt x="24707" y="12050"/>
                  <a:pt x="11343" y="6138"/>
                  <a:pt x="4273" y="6593"/>
                </a:cubicBezTo>
                <a:cubicBezTo>
                  <a:pt x="5749" y="6821"/>
                  <a:pt x="8935" y="6821"/>
                  <a:pt x="11110" y="7048"/>
                </a:cubicBezTo>
                <a:cubicBezTo>
                  <a:pt x="8158" y="5911"/>
                  <a:pt x="3341" y="3410"/>
                  <a:pt x="2175" y="3637"/>
                </a:cubicBezTo>
                <a:cubicBezTo>
                  <a:pt x="2564" y="3637"/>
                  <a:pt x="3263" y="4092"/>
                  <a:pt x="6371" y="4547"/>
                </a:cubicBezTo>
                <a:cubicBezTo>
                  <a:pt x="8080" y="5229"/>
                  <a:pt x="6837" y="5229"/>
                  <a:pt x="776" y="4092"/>
                </a:cubicBezTo>
                <a:cubicBezTo>
                  <a:pt x="0" y="3865"/>
                  <a:pt x="466" y="3865"/>
                  <a:pt x="4817" y="5002"/>
                </a:cubicBezTo>
                <a:cubicBezTo>
                  <a:pt x="8546" y="5002"/>
                  <a:pt x="4040" y="4320"/>
                  <a:pt x="4739" y="3410"/>
                </a:cubicBezTo>
                <a:cubicBezTo>
                  <a:pt x="9867" y="454"/>
                  <a:pt x="13130" y="0"/>
                  <a:pt x="14218" y="0"/>
                </a:cubicBezTo>
                <a:cubicBezTo>
                  <a:pt x="14063" y="1136"/>
                  <a:pt x="14063" y="2955"/>
                  <a:pt x="15073" y="4547"/>
                </a:cubicBezTo>
                <a:cubicBezTo>
                  <a:pt x="20123" y="6593"/>
                  <a:pt x="29758" y="6593"/>
                  <a:pt x="37061" y="6593"/>
                </a:cubicBezTo>
                <a:cubicBezTo>
                  <a:pt x="42811" y="6593"/>
                  <a:pt x="43200" y="6593"/>
                  <a:pt x="42656" y="7275"/>
                </a:cubicBezTo>
                <a:cubicBezTo>
                  <a:pt x="36362" y="9549"/>
                  <a:pt x="34730" y="10458"/>
                  <a:pt x="37139" y="7048"/>
                </a:cubicBezTo>
                <a:cubicBezTo>
                  <a:pt x="38149" y="5911"/>
                  <a:pt x="37605" y="5684"/>
                  <a:pt x="35663" y="6593"/>
                </a:cubicBezTo>
                <a:cubicBezTo>
                  <a:pt x="34808" y="6593"/>
                  <a:pt x="34808" y="5002"/>
                  <a:pt x="35974" y="2728"/>
                </a:cubicBezTo>
                <a:cubicBezTo>
                  <a:pt x="36673" y="2273"/>
                  <a:pt x="36284" y="2501"/>
                  <a:pt x="34964" y="2955"/>
                </a:cubicBezTo>
                <a:cubicBezTo>
                  <a:pt x="34575" y="2955"/>
                  <a:pt x="36284" y="2955"/>
                  <a:pt x="37994" y="2955"/>
                </a:cubicBezTo>
                <a:cubicBezTo>
                  <a:pt x="38848" y="3183"/>
                  <a:pt x="39159" y="3637"/>
                  <a:pt x="39781" y="4547"/>
                </a:cubicBezTo>
                <a:cubicBezTo>
                  <a:pt x="41257" y="4547"/>
                  <a:pt x="41879" y="4547"/>
                  <a:pt x="41024" y="5002"/>
                </a:cubicBezTo>
                <a:cubicBezTo>
                  <a:pt x="39548" y="5911"/>
                  <a:pt x="39237" y="6593"/>
                  <a:pt x="39082" y="8412"/>
                </a:cubicBezTo>
                <a:cubicBezTo>
                  <a:pt x="39004" y="10004"/>
                  <a:pt x="39159" y="13642"/>
                  <a:pt x="39315" y="15006"/>
                </a:cubicBezTo>
                <a:cubicBezTo>
                  <a:pt x="39392" y="16597"/>
                  <a:pt x="39392" y="18644"/>
                  <a:pt x="39315" y="20463"/>
                </a:cubicBezTo>
                <a:cubicBezTo>
                  <a:pt x="39237" y="21599"/>
                  <a:pt x="39237" y="23191"/>
                  <a:pt x="39237" y="25920"/>
                </a:cubicBezTo>
                <a:cubicBezTo>
                  <a:pt x="39237" y="27056"/>
                  <a:pt x="39159" y="28648"/>
                  <a:pt x="39004" y="30012"/>
                </a:cubicBezTo>
                <a:cubicBezTo>
                  <a:pt x="38926" y="31149"/>
                  <a:pt x="38771" y="32058"/>
                  <a:pt x="38538" y="33877"/>
                </a:cubicBezTo>
                <a:cubicBezTo>
                  <a:pt x="38305" y="34787"/>
                  <a:pt x="37916" y="36151"/>
                  <a:pt x="37683" y="36833"/>
                </a:cubicBezTo>
                <a:cubicBezTo>
                  <a:pt x="37450" y="28648"/>
                  <a:pt x="37450" y="26147"/>
                  <a:pt x="37450" y="24783"/>
                </a:cubicBezTo>
                <a:cubicBezTo>
                  <a:pt x="37605" y="30694"/>
                  <a:pt x="37838" y="34787"/>
                  <a:pt x="37994" y="36151"/>
                </a:cubicBezTo>
                <a:cubicBezTo>
                  <a:pt x="38305" y="34560"/>
                  <a:pt x="38538" y="33195"/>
                  <a:pt x="38693" y="32058"/>
                </a:cubicBezTo>
                <a:cubicBezTo>
                  <a:pt x="38538" y="35242"/>
                  <a:pt x="38460" y="37061"/>
                  <a:pt x="38460" y="38197"/>
                </a:cubicBezTo>
                <a:cubicBezTo>
                  <a:pt x="38305" y="39562"/>
                  <a:pt x="38149" y="40471"/>
                  <a:pt x="37994" y="41381"/>
                </a:cubicBezTo>
              </a:path>
            </a:pathLst>
          </a:custGeom>
          <a:noFill/>
          <a:ln w="12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7232762" name=""/>
          <p:cNvSpPr/>
          <p:nvPr/>
        </p:nvSpPr>
        <p:spPr bwMode="auto">
          <a:xfrm>
            <a:off x="2217613" y="3818658"/>
            <a:ext cx="4433454" cy="2459180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13162" y="6692"/>
                </a:moveTo>
                <a:cubicBezTo>
                  <a:pt x="14765" y="6236"/>
                  <a:pt x="26071" y="5019"/>
                  <a:pt x="37884" y="4411"/>
                </a:cubicBezTo>
                <a:cubicBezTo>
                  <a:pt x="42862" y="4563"/>
                  <a:pt x="42187" y="4563"/>
                  <a:pt x="30206" y="4563"/>
                </a:cubicBezTo>
                <a:cubicBezTo>
                  <a:pt x="26493" y="4563"/>
                  <a:pt x="23793" y="4563"/>
                  <a:pt x="20671" y="4563"/>
                </a:cubicBezTo>
                <a:cubicBezTo>
                  <a:pt x="19828" y="5019"/>
                  <a:pt x="19406" y="5019"/>
                  <a:pt x="18731" y="5019"/>
                </a:cubicBezTo>
                <a:cubicBezTo>
                  <a:pt x="18140" y="5171"/>
                  <a:pt x="16200" y="5476"/>
                  <a:pt x="15440" y="5476"/>
                </a:cubicBezTo>
                <a:cubicBezTo>
                  <a:pt x="17634" y="5628"/>
                  <a:pt x="23371" y="5628"/>
                  <a:pt x="31978" y="5628"/>
                </a:cubicBezTo>
                <a:cubicBezTo>
                  <a:pt x="34087" y="5932"/>
                  <a:pt x="33412" y="5932"/>
                  <a:pt x="24553" y="4715"/>
                </a:cubicBezTo>
                <a:cubicBezTo>
                  <a:pt x="17128" y="3194"/>
                  <a:pt x="9956" y="1673"/>
                  <a:pt x="9028" y="1521"/>
                </a:cubicBezTo>
                <a:cubicBezTo>
                  <a:pt x="10378" y="1825"/>
                  <a:pt x="16031" y="2738"/>
                  <a:pt x="23287" y="3954"/>
                </a:cubicBezTo>
                <a:cubicBezTo>
                  <a:pt x="32231" y="3954"/>
                  <a:pt x="33496" y="4107"/>
                  <a:pt x="32821" y="4107"/>
                </a:cubicBezTo>
                <a:cubicBezTo>
                  <a:pt x="24890" y="4715"/>
                  <a:pt x="17465" y="4715"/>
                  <a:pt x="8184" y="4715"/>
                </a:cubicBezTo>
                <a:cubicBezTo>
                  <a:pt x="5315" y="5476"/>
                  <a:pt x="6075" y="5780"/>
                  <a:pt x="19406" y="7149"/>
                </a:cubicBezTo>
                <a:cubicBezTo>
                  <a:pt x="30543" y="7149"/>
                  <a:pt x="33243" y="7149"/>
                  <a:pt x="32737" y="7301"/>
                </a:cubicBezTo>
                <a:cubicBezTo>
                  <a:pt x="31725" y="7757"/>
                  <a:pt x="23625" y="8974"/>
                  <a:pt x="17212" y="9278"/>
                </a:cubicBezTo>
                <a:cubicBezTo>
                  <a:pt x="12571" y="9278"/>
                  <a:pt x="15440" y="9430"/>
                  <a:pt x="20925" y="9430"/>
                </a:cubicBezTo>
                <a:cubicBezTo>
                  <a:pt x="27000" y="9430"/>
                  <a:pt x="31978" y="9583"/>
                  <a:pt x="29615" y="11104"/>
                </a:cubicBezTo>
                <a:cubicBezTo>
                  <a:pt x="20334" y="13538"/>
                  <a:pt x="13584" y="15059"/>
                  <a:pt x="10378" y="15667"/>
                </a:cubicBezTo>
                <a:cubicBezTo>
                  <a:pt x="15103" y="15819"/>
                  <a:pt x="25228" y="15819"/>
                  <a:pt x="29700" y="15819"/>
                </a:cubicBezTo>
                <a:cubicBezTo>
                  <a:pt x="30206" y="15819"/>
                  <a:pt x="29446" y="16276"/>
                  <a:pt x="21515" y="17645"/>
                </a:cubicBezTo>
                <a:cubicBezTo>
                  <a:pt x="11221" y="17949"/>
                  <a:pt x="8015" y="17949"/>
                  <a:pt x="8521" y="17949"/>
                </a:cubicBezTo>
                <a:cubicBezTo>
                  <a:pt x="14090" y="16580"/>
                  <a:pt x="23203" y="14754"/>
                  <a:pt x="34509" y="13538"/>
                </a:cubicBezTo>
                <a:cubicBezTo>
                  <a:pt x="36281" y="13538"/>
                  <a:pt x="35690" y="13538"/>
                  <a:pt x="30037" y="14146"/>
                </a:cubicBezTo>
                <a:cubicBezTo>
                  <a:pt x="15018" y="14754"/>
                  <a:pt x="7256" y="14754"/>
                  <a:pt x="4809" y="14754"/>
                </a:cubicBezTo>
                <a:cubicBezTo>
                  <a:pt x="5653" y="14754"/>
                  <a:pt x="10040" y="13690"/>
                  <a:pt x="18478" y="11560"/>
                </a:cubicBezTo>
                <a:cubicBezTo>
                  <a:pt x="31640" y="8518"/>
                  <a:pt x="36365" y="7909"/>
                  <a:pt x="36871" y="7909"/>
                </a:cubicBezTo>
                <a:cubicBezTo>
                  <a:pt x="36281" y="7909"/>
                  <a:pt x="29109" y="10647"/>
                  <a:pt x="16284" y="13081"/>
                </a:cubicBezTo>
                <a:cubicBezTo>
                  <a:pt x="18140" y="12777"/>
                  <a:pt x="33665" y="10647"/>
                  <a:pt x="40246" y="10647"/>
                </a:cubicBezTo>
                <a:cubicBezTo>
                  <a:pt x="41850" y="10647"/>
                  <a:pt x="37800" y="13538"/>
                  <a:pt x="23456" y="15971"/>
                </a:cubicBezTo>
                <a:cubicBezTo>
                  <a:pt x="7256" y="16276"/>
                  <a:pt x="2025" y="16276"/>
                  <a:pt x="3712" y="15971"/>
                </a:cubicBezTo>
                <a:cubicBezTo>
                  <a:pt x="9365" y="15971"/>
                  <a:pt x="17803" y="15971"/>
                  <a:pt x="28940" y="15363"/>
                </a:cubicBezTo>
                <a:cubicBezTo>
                  <a:pt x="31640" y="15515"/>
                  <a:pt x="30965" y="16580"/>
                  <a:pt x="27000" y="18101"/>
                </a:cubicBezTo>
                <a:cubicBezTo>
                  <a:pt x="17381" y="19622"/>
                  <a:pt x="13078" y="19622"/>
                  <a:pt x="12571" y="19622"/>
                </a:cubicBezTo>
                <a:cubicBezTo>
                  <a:pt x="13753" y="19622"/>
                  <a:pt x="16706" y="19622"/>
                  <a:pt x="30206" y="19622"/>
                </a:cubicBezTo>
                <a:cubicBezTo>
                  <a:pt x="36787" y="19622"/>
                  <a:pt x="38137" y="19774"/>
                  <a:pt x="31640" y="21752"/>
                </a:cubicBezTo>
                <a:cubicBezTo>
                  <a:pt x="18815" y="23273"/>
                  <a:pt x="11221" y="23577"/>
                  <a:pt x="6834" y="23881"/>
                </a:cubicBezTo>
                <a:cubicBezTo>
                  <a:pt x="7340" y="23881"/>
                  <a:pt x="12909" y="23881"/>
                  <a:pt x="22865" y="23881"/>
                </a:cubicBezTo>
                <a:cubicBezTo>
                  <a:pt x="35353" y="23577"/>
                  <a:pt x="38390" y="24185"/>
                  <a:pt x="37293" y="24642"/>
                </a:cubicBezTo>
                <a:cubicBezTo>
                  <a:pt x="27506" y="26771"/>
                  <a:pt x="17043" y="27076"/>
                  <a:pt x="7762" y="27076"/>
                </a:cubicBezTo>
                <a:cubicBezTo>
                  <a:pt x="3290" y="27076"/>
                  <a:pt x="6918" y="27076"/>
                  <a:pt x="19237" y="27076"/>
                </a:cubicBezTo>
                <a:cubicBezTo>
                  <a:pt x="29362" y="27076"/>
                  <a:pt x="38812" y="27380"/>
                  <a:pt x="39318" y="27532"/>
                </a:cubicBezTo>
                <a:cubicBezTo>
                  <a:pt x="38728" y="27684"/>
                  <a:pt x="34425" y="28749"/>
                  <a:pt x="21937" y="29357"/>
                </a:cubicBezTo>
                <a:cubicBezTo>
                  <a:pt x="13162" y="29357"/>
                  <a:pt x="8184" y="29357"/>
                  <a:pt x="10546" y="28901"/>
                </a:cubicBezTo>
                <a:cubicBezTo>
                  <a:pt x="16621" y="28597"/>
                  <a:pt x="27253" y="28292"/>
                  <a:pt x="30628" y="27988"/>
                </a:cubicBezTo>
                <a:cubicBezTo>
                  <a:pt x="23625" y="29814"/>
                  <a:pt x="17212" y="31639"/>
                  <a:pt x="13668" y="31943"/>
                </a:cubicBezTo>
                <a:cubicBezTo>
                  <a:pt x="16875" y="31639"/>
                  <a:pt x="23118" y="30422"/>
                  <a:pt x="28350" y="30118"/>
                </a:cubicBezTo>
                <a:cubicBezTo>
                  <a:pt x="29784" y="30118"/>
                  <a:pt x="29024" y="31943"/>
                  <a:pt x="19575" y="35138"/>
                </a:cubicBezTo>
                <a:cubicBezTo>
                  <a:pt x="12318" y="35746"/>
                  <a:pt x="7425" y="35898"/>
                  <a:pt x="7931" y="35898"/>
                </a:cubicBezTo>
                <a:cubicBezTo>
                  <a:pt x="12150" y="35898"/>
                  <a:pt x="20418" y="35898"/>
                  <a:pt x="31725" y="35898"/>
                </a:cubicBezTo>
                <a:cubicBezTo>
                  <a:pt x="33412" y="36354"/>
                  <a:pt x="31893" y="37571"/>
                  <a:pt x="19743" y="39701"/>
                </a:cubicBezTo>
                <a:cubicBezTo>
                  <a:pt x="10293" y="40005"/>
                  <a:pt x="3206" y="40309"/>
                  <a:pt x="8353" y="40005"/>
                </a:cubicBezTo>
                <a:cubicBezTo>
                  <a:pt x="15440" y="39092"/>
                  <a:pt x="26409" y="38788"/>
                  <a:pt x="28687" y="38788"/>
                </a:cubicBezTo>
                <a:cubicBezTo>
                  <a:pt x="28012" y="39245"/>
                  <a:pt x="21937" y="40005"/>
                  <a:pt x="7256" y="40309"/>
                </a:cubicBezTo>
                <a:cubicBezTo>
                  <a:pt x="843" y="40309"/>
                  <a:pt x="0" y="40309"/>
                  <a:pt x="421" y="40309"/>
                </a:cubicBezTo>
                <a:cubicBezTo>
                  <a:pt x="9112" y="40309"/>
                  <a:pt x="21768" y="40309"/>
                  <a:pt x="27337" y="40309"/>
                </a:cubicBezTo>
                <a:cubicBezTo>
                  <a:pt x="28181" y="40309"/>
                  <a:pt x="22190" y="41222"/>
                  <a:pt x="10715" y="41830"/>
                </a:cubicBezTo>
                <a:cubicBezTo>
                  <a:pt x="6075" y="41830"/>
                  <a:pt x="14596" y="41830"/>
                  <a:pt x="24046" y="41830"/>
                </a:cubicBezTo>
                <a:cubicBezTo>
                  <a:pt x="34003" y="41830"/>
                  <a:pt x="35353" y="41830"/>
                  <a:pt x="32062" y="42439"/>
                </a:cubicBezTo>
                <a:cubicBezTo>
                  <a:pt x="23118" y="43047"/>
                  <a:pt x="15862" y="43047"/>
                  <a:pt x="12234" y="43200"/>
                </a:cubicBezTo>
                <a:cubicBezTo>
                  <a:pt x="14512" y="43047"/>
                  <a:pt x="31218" y="41830"/>
                  <a:pt x="38643" y="41830"/>
                </a:cubicBezTo>
                <a:cubicBezTo>
                  <a:pt x="40921" y="42287"/>
                  <a:pt x="34509" y="42743"/>
                  <a:pt x="28771" y="42743"/>
                </a:cubicBezTo>
                <a:cubicBezTo>
                  <a:pt x="28350" y="42743"/>
                  <a:pt x="29953" y="40766"/>
                  <a:pt x="32568" y="39245"/>
                </a:cubicBezTo>
                <a:cubicBezTo>
                  <a:pt x="31303" y="39397"/>
                  <a:pt x="28856" y="39397"/>
                  <a:pt x="28518" y="39092"/>
                </a:cubicBezTo>
                <a:cubicBezTo>
                  <a:pt x="33412" y="36202"/>
                  <a:pt x="40668" y="34681"/>
                  <a:pt x="41090" y="34681"/>
                </a:cubicBezTo>
                <a:cubicBezTo>
                  <a:pt x="40584" y="34985"/>
                  <a:pt x="38475" y="36050"/>
                  <a:pt x="34846" y="37723"/>
                </a:cubicBezTo>
                <a:cubicBezTo>
                  <a:pt x="34425" y="38180"/>
                  <a:pt x="34931" y="37267"/>
                  <a:pt x="35943" y="36202"/>
                </a:cubicBezTo>
                <a:cubicBezTo>
                  <a:pt x="36534" y="36050"/>
                  <a:pt x="36787" y="37267"/>
                  <a:pt x="36028" y="39549"/>
                </a:cubicBezTo>
                <a:cubicBezTo>
                  <a:pt x="34846" y="40918"/>
                  <a:pt x="38475" y="40005"/>
                  <a:pt x="41934" y="40005"/>
                </a:cubicBezTo>
                <a:cubicBezTo>
                  <a:pt x="43200" y="40005"/>
                  <a:pt x="39318" y="40918"/>
                  <a:pt x="35859" y="40918"/>
                </a:cubicBezTo>
                <a:cubicBezTo>
                  <a:pt x="36871" y="39701"/>
                  <a:pt x="37715" y="39092"/>
                  <a:pt x="35268" y="37115"/>
                </a:cubicBezTo>
                <a:cubicBezTo>
                  <a:pt x="30121" y="33616"/>
                  <a:pt x="29024" y="32399"/>
                  <a:pt x="29362" y="30726"/>
                </a:cubicBezTo>
                <a:cubicBezTo>
                  <a:pt x="31640" y="28445"/>
                  <a:pt x="39909" y="24794"/>
                  <a:pt x="42693" y="24033"/>
                </a:cubicBezTo>
                <a:cubicBezTo>
                  <a:pt x="42271" y="24033"/>
                  <a:pt x="37378" y="25554"/>
                  <a:pt x="26578" y="25859"/>
                </a:cubicBezTo>
                <a:cubicBezTo>
                  <a:pt x="22528" y="25859"/>
                  <a:pt x="22781" y="25098"/>
                  <a:pt x="29784" y="18405"/>
                </a:cubicBezTo>
                <a:cubicBezTo>
                  <a:pt x="35859" y="15363"/>
                  <a:pt x="38137" y="14146"/>
                  <a:pt x="34087" y="14907"/>
                </a:cubicBezTo>
                <a:cubicBezTo>
                  <a:pt x="26493" y="16732"/>
                  <a:pt x="18900" y="16732"/>
                  <a:pt x="15018" y="16732"/>
                </a:cubicBezTo>
                <a:cubicBezTo>
                  <a:pt x="16031" y="15211"/>
                  <a:pt x="18646" y="12625"/>
                  <a:pt x="19575" y="11560"/>
                </a:cubicBezTo>
                <a:cubicBezTo>
                  <a:pt x="18731" y="11560"/>
                  <a:pt x="14512" y="11560"/>
                  <a:pt x="13753" y="11560"/>
                </a:cubicBezTo>
                <a:cubicBezTo>
                  <a:pt x="15271" y="10800"/>
                  <a:pt x="18225" y="10039"/>
                  <a:pt x="16537" y="10039"/>
                </a:cubicBezTo>
                <a:cubicBezTo>
                  <a:pt x="9450" y="10343"/>
                  <a:pt x="5653" y="10343"/>
                  <a:pt x="8775" y="9278"/>
                </a:cubicBezTo>
                <a:cubicBezTo>
                  <a:pt x="20756" y="7149"/>
                  <a:pt x="21853" y="6845"/>
                  <a:pt x="21431" y="6845"/>
                </a:cubicBezTo>
                <a:cubicBezTo>
                  <a:pt x="20165" y="7301"/>
                  <a:pt x="11896" y="7909"/>
                  <a:pt x="8690" y="7909"/>
                </a:cubicBezTo>
                <a:cubicBezTo>
                  <a:pt x="11981" y="5628"/>
                  <a:pt x="17381" y="4107"/>
                  <a:pt x="21262" y="3194"/>
                </a:cubicBezTo>
                <a:cubicBezTo>
                  <a:pt x="19153" y="3194"/>
                  <a:pt x="15018" y="3194"/>
                  <a:pt x="13500" y="3498"/>
                </a:cubicBezTo>
                <a:cubicBezTo>
                  <a:pt x="14175" y="3042"/>
                  <a:pt x="17971" y="1825"/>
                  <a:pt x="23203" y="608"/>
                </a:cubicBezTo>
                <a:cubicBezTo>
                  <a:pt x="27928" y="0"/>
                  <a:pt x="26915" y="456"/>
                  <a:pt x="24975" y="912"/>
                </a:cubicBezTo>
                <a:cubicBezTo>
                  <a:pt x="23793" y="912"/>
                  <a:pt x="24721" y="1064"/>
                  <a:pt x="26578" y="1369"/>
                </a:cubicBezTo>
                <a:cubicBezTo>
                  <a:pt x="28012" y="1673"/>
                  <a:pt x="27253" y="2281"/>
                  <a:pt x="26831" y="2585"/>
                </a:cubicBezTo>
                <a:cubicBezTo>
                  <a:pt x="29700" y="3498"/>
                  <a:pt x="25396" y="3650"/>
                  <a:pt x="20671" y="3650"/>
                </a:cubicBezTo>
                <a:quadBezTo>
                  <a:pt x="16368" y="3650"/>
                  <a:pt x="16875" y="4563"/>
                </a:quadBezTo>
              </a:path>
            </a:pathLst>
          </a:custGeom>
          <a:noFill/>
          <a:ln w="12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94594404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992908" y="658090"/>
            <a:ext cx="7158181" cy="5368636"/>
          </a:xfrm>
          <a:prstGeom prst="rect">
            <a:avLst/>
          </a:prstGeom>
        </p:spPr>
      </p:pic>
      <p:sp>
        <p:nvSpPr>
          <p:cNvPr id="1370417248" name=""/>
          <p:cNvSpPr/>
          <p:nvPr/>
        </p:nvSpPr>
        <p:spPr bwMode="auto">
          <a:xfrm>
            <a:off x="381886" y="1523999"/>
            <a:ext cx="6191249" cy="2372590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32445" y="30902"/>
                </a:moveTo>
                <a:cubicBezTo>
                  <a:pt x="31961" y="30902"/>
                  <a:pt x="30149" y="30429"/>
                  <a:pt x="29001" y="30429"/>
                </a:cubicBezTo>
                <a:cubicBezTo>
                  <a:pt x="29786" y="30429"/>
                  <a:pt x="30088" y="30429"/>
                  <a:pt x="29061" y="30429"/>
                </a:cubicBezTo>
                <a:cubicBezTo>
                  <a:pt x="18548" y="30113"/>
                  <a:pt x="14138" y="29010"/>
                  <a:pt x="17280" y="30113"/>
                </a:cubicBezTo>
                <a:cubicBezTo>
                  <a:pt x="26222" y="30429"/>
                  <a:pt x="33109" y="30429"/>
                  <a:pt x="34257" y="31532"/>
                </a:cubicBezTo>
                <a:cubicBezTo>
                  <a:pt x="33895" y="31690"/>
                  <a:pt x="32928" y="31848"/>
                  <a:pt x="23382" y="34686"/>
                </a:cubicBezTo>
                <a:cubicBezTo>
                  <a:pt x="12506" y="37524"/>
                  <a:pt x="9123" y="37839"/>
                  <a:pt x="13836" y="38470"/>
                </a:cubicBezTo>
                <a:cubicBezTo>
                  <a:pt x="24107" y="38154"/>
                  <a:pt x="30028" y="37524"/>
                  <a:pt x="32505" y="37681"/>
                </a:cubicBezTo>
                <a:cubicBezTo>
                  <a:pt x="32082" y="37681"/>
                  <a:pt x="28215" y="37681"/>
                  <a:pt x="21448" y="37681"/>
                </a:cubicBezTo>
                <a:cubicBezTo>
                  <a:pt x="15406" y="37051"/>
                  <a:pt x="14742" y="37051"/>
                  <a:pt x="16011" y="37208"/>
                </a:cubicBezTo>
                <a:cubicBezTo>
                  <a:pt x="24349" y="37208"/>
                  <a:pt x="32082" y="37208"/>
                  <a:pt x="33714" y="37839"/>
                </a:cubicBezTo>
                <a:cubicBezTo>
                  <a:pt x="33472" y="38154"/>
                  <a:pt x="30088" y="38943"/>
                  <a:pt x="24892" y="39258"/>
                </a:cubicBezTo>
                <a:cubicBezTo>
                  <a:pt x="17280" y="38943"/>
                  <a:pt x="15346" y="38943"/>
                  <a:pt x="17159" y="38943"/>
                </a:cubicBezTo>
                <a:cubicBezTo>
                  <a:pt x="22113" y="38943"/>
                  <a:pt x="27551" y="38943"/>
                  <a:pt x="32143" y="38943"/>
                </a:cubicBezTo>
                <a:cubicBezTo>
                  <a:pt x="31539" y="38312"/>
                  <a:pt x="26886" y="36893"/>
                  <a:pt x="14561" y="31532"/>
                </a:cubicBezTo>
                <a:cubicBezTo>
                  <a:pt x="12144" y="31217"/>
                  <a:pt x="13413" y="31848"/>
                  <a:pt x="21992" y="33109"/>
                </a:cubicBezTo>
                <a:cubicBezTo>
                  <a:pt x="31418" y="33740"/>
                  <a:pt x="34982" y="34686"/>
                  <a:pt x="35285" y="34843"/>
                </a:cubicBezTo>
                <a:cubicBezTo>
                  <a:pt x="34741" y="35474"/>
                  <a:pt x="30934" y="37051"/>
                  <a:pt x="22717" y="39573"/>
                </a:cubicBezTo>
                <a:cubicBezTo>
                  <a:pt x="18367" y="41465"/>
                  <a:pt x="17219" y="41938"/>
                  <a:pt x="19938" y="42254"/>
                </a:cubicBezTo>
                <a:cubicBezTo>
                  <a:pt x="26826" y="42254"/>
                  <a:pt x="31055" y="43042"/>
                  <a:pt x="29847" y="43200"/>
                </a:cubicBezTo>
                <a:cubicBezTo>
                  <a:pt x="22717" y="43200"/>
                  <a:pt x="17159" y="43200"/>
                  <a:pt x="13111" y="42727"/>
                </a:cubicBezTo>
                <a:cubicBezTo>
                  <a:pt x="14742" y="42727"/>
                  <a:pt x="20421" y="42727"/>
                  <a:pt x="32989" y="42727"/>
                </a:cubicBezTo>
                <a:cubicBezTo>
                  <a:pt x="42535" y="40519"/>
                  <a:pt x="43200" y="40204"/>
                  <a:pt x="42112" y="40204"/>
                </a:cubicBezTo>
                <a:cubicBezTo>
                  <a:pt x="37158" y="38943"/>
                  <a:pt x="27490" y="38312"/>
                  <a:pt x="20240" y="38312"/>
                </a:cubicBezTo>
                <a:cubicBezTo>
                  <a:pt x="19575" y="38312"/>
                  <a:pt x="20361" y="38154"/>
                  <a:pt x="24651" y="35947"/>
                </a:cubicBezTo>
                <a:cubicBezTo>
                  <a:pt x="30451" y="33740"/>
                  <a:pt x="30753" y="33582"/>
                  <a:pt x="28276" y="33582"/>
                </a:cubicBezTo>
                <a:cubicBezTo>
                  <a:pt x="19213" y="33897"/>
                  <a:pt x="13594" y="33582"/>
                  <a:pt x="14863" y="32794"/>
                </a:cubicBezTo>
                <a:cubicBezTo>
                  <a:pt x="20300" y="30271"/>
                  <a:pt x="29122" y="26487"/>
                  <a:pt x="30874" y="26172"/>
                </a:cubicBezTo>
                <a:cubicBezTo>
                  <a:pt x="29605" y="26014"/>
                  <a:pt x="20663" y="27906"/>
                  <a:pt x="12325" y="27275"/>
                </a:cubicBezTo>
                <a:cubicBezTo>
                  <a:pt x="7914" y="27275"/>
                  <a:pt x="9183" y="25856"/>
                  <a:pt x="13171" y="22703"/>
                </a:cubicBezTo>
                <a:cubicBezTo>
                  <a:pt x="16313" y="21284"/>
                  <a:pt x="21751" y="19077"/>
                  <a:pt x="18548" y="20654"/>
                </a:cubicBezTo>
                <a:cubicBezTo>
                  <a:pt x="9244" y="22861"/>
                  <a:pt x="7431" y="22388"/>
                  <a:pt x="11479" y="20338"/>
                </a:cubicBezTo>
                <a:cubicBezTo>
                  <a:pt x="15225" y="18604"/>
                  <a:pt x="23442" y="16397"/>
                  <a:pt x="24167" y="16712"/>
                </a:cubicBezTo>
                <a:cubicBezTo>
                  <a:pt x="23261" y="17343"/>
                  <a:pt x="16494" y="19865"/>
                  <a:pt x="8277" y="21127"/>
                </a:cubicBezTo>
                <a:cubicBezTo>
                  <a:pt x="7189" y="20811"/>
                  <a:pt x="7673" y="20811"/>
                  <a:pt x="8942" y="20811"/>
                </a:cubicBezTo>
                <a:cubicBezTo>
                  <a:pt x="17098" y="17343"/>
                  <a:pt x="24469" y="16397"/>
                  <a:pt x="28820" y="16081"/>
                </a:cubicBezTo>
                <a:cubicBezTo>
                  <a:pt x="28095" y="16081"/>
                  <a:pt x="15769" y="20811"/>
                  <a:pt x="3202" y="23334"/>
                </a:cubicBezTo>
                <a:cubicBezTo>
                  <a:pt x="0" y="23018"/>
                  <a:pt x="1933" y="21915"/>
                  <a:pt x="4108" y="20969"/>
                </a:cubicBezTo>
                <a:cubicBezTo>
                  <a:pt x="13352" y="17658"/>
                  <a:pt x="23986" y="14820"/>
                  <a:pt x="25013" y="14820"/>
                </a:cubicBezTo>
                <a:cubicBezTo>
                  <a:pt x="24651" y="14820"/>
                  <a:pt x="21146" y="14820"/>
                  <a:pt x="12204" y="14505"/>
                </a:cubicBezTo>
                <a:cubicBezTo>
                  <a:pt x="7854" y="15135"/>
                  <a:pt x="10513" y="15135"/>
                  <a:pt x="18367" y="13559"/>
                </a:cubicBezTo>
                <a:cubicBezTo>
                  <a:pt x="32384" y="10405"/>
                  <a:pt x="40481" y="9459"/>
                  <a:pt x="39635" y="9459"/>
                </a:cubicBezTo>
                <a:cubicBezTo>
                  <a:pt x="31357" y="9459"/>
                  <a:pt x="23744" y="10721"/>
                  <a:pt x="16494" y="10090"/>
                </a:cubicBezTo>
                <a:cubicBezTo>
                  <a:pt x="15648" y="10090"/>
                  <a:pt x="17763" y="8986"/>
                  <a:pt x="24772" y="6464"/>
                </a:cubicBezTo>
                <a:cubicBezTo>
                  <a:pt x="32989" y="3941"/>
                  <a:pt x="42414" y="2364"/>
                  <a:pt x="43139" y="2364"/>
                </a:cubicBezTo>
                <a:cubicBezTo>
                  <a:pt x="40360" y="2364"/>
                  <a:pt x="29484" y="5833"/>
                  <a:pt x="21630" y="7725"/>
                </a:cubicBezTo>
                <a:cubicBezTo>
                  <a:pt x="16675" y="8040"/>
                  <a:pt x="18246" y="8040"/>
                  <a:pt x="24288" y="5518"/>
                </a:cubicBezTo>
                <a:cubicBezTo>
                  <a:pt x="35285" y="1734"/>
                  <a:pt x="40360" y="157"/>
                  <a:pt x="41568" y="0"/>
                </a:cubicBezTo>
                <a:cubicBezTo>
                  <a:pt x="40843" y="472"/>
                  <a:pt x="35285" y="2680"/>
                  <a:pt x="24530" y="6148"/>
                </a:cubicBezTo>
                <a:cubicBezTo>
                  <a:pt x="21328" y="7252"/>
                  <a:pt x="22173" y="6937"/>
                  <a:pt x="26040" y="5045"/>
                </a:cubicBezTo>
                <a:cubicBezTo>
                  <a:pt x="33412" y="2837"/>
                  <a:pt x="35949" y="2522"/>
                  <a:pt x="35345" y="3468"/>
                </a:cubicBezTo>
                <a:cubicBezTo>
                  <a:pt x="29666" y="10721"/>
                  <a:pt x="25436" y="18131"/>
                  <a:pt x="25074" y="20338"/>
                </a:cubicBezTo>
                <a:cubicBezTo>
                  <a:pt x="25315" y="21915"/>
                  <a:pt x="27913" y="22072"/>
                  <a:pt x="35043" y="21127"/>
                </a:cubicBezTo>
                <a:cubicBezTo>
                  <a:pt x="38547" y="19865"/>
                  <a:pt x="38910" y="19708"/>
                  <a:pt x="38124" y="20181"/>
                </a:cubicBezTo>
                <a:cubicBezTo>
                  <a:pt x="34016" y="22703"/>
                  <a:pt x="26040" y="26172"/>
                  <a:pt x="24228" y="27906"/>
                </a:cubicBezTo>
                <a:cubicBezTo>
                  <a:pt x="24772" y="27906"/>
                  <a:pt x="28095" y="25541"/>
                  <a:pt x="35224" y="20496"/>
                </a:cubicBezTo>
                <a:cubicBezTo>
                  <a:pt x="37278" y="18762"/>
                  <a:pt x="34499" y="18131"/>
                  <a:pt x="29424" y="18131"/>
                </a:cubicBezTo>
                <a:cubicBezTo>
                  <a:pt x="28457" y="18131"/>
                  <a:pt x="28759" y="16870"/>
                  <a:pt x="30088" y="15293"/>
                </a:cubicBezTo>
                <a:cubicBezTo>
                  <a:pt x="30330" y="14978"/>
                  <a:pt x="32505" y="13874"/>
                  <a:pt x="33593" y="13716"/>
                </a:cubicBezTo>
                <a:cubicBezTo>
                  <a:pt x="33412" y="14662"/>
                  <a:pt x="32626" y="15924"/>
                  <a:pt x="32868" y="16239"/>
                </a:cubicBezTo>
                <a:cubicBezTo>
                  <a:pt x="33170" y="16397"/>
                  <a:pt x="32566" y="16712"/>
                  <a:pt x="24772" y="20181"/>
                </a:cubicBezTo>
                <a:cubicBezTo>
                  <a:pt x="17642" y="23018"/>
                  <a:pt x="20723" y="22545"/>
                  <a:pt x="27974" y="20023"/>
                </a:cubicBezTo>
                <a:cubicBezTo>
                  <a:pt x="34862" y="19708"/>
                  <a:pt x="35164" y="20023"/>
                  <a:pt x="29182" y="22072"/>
                </a:cubicBezTo>
                <a:cubicBezTo>
                  <a:pt x="23744" y="23964"/>
                  <a:pt x="19153" y="25541"/>
                  <a:pt x="22355" y="24595"/>
                </a:cubicBezTo>
                <a:cubicBezTo>
                  <a:pt x="28638" y="23334"/>
                  <a:pt x="33351" y="23018"/>
                  <a:pt x="33170" y="23491"/>
                </a:cubicBezTo>
                <a:cubicBezTo>
                  <a:pt x="29666" y="25383"/>
                  <a:pt x="24469" y="27275"/>
                  <a:pt x="19878" y="29640"/>
                </a:cubicBezTo>
                <a:cubicBezTo>
                  <a:pt x="21026" y="28852"/>
                  <a:pt x="22173" y="27906"/>
                  <a:pt x="22234" y="28694"/>
                </a:cubicBezTo>
              </a:path>
            </a:pathLst>
          </a:custGeom>
          <a:noFill/>
          <a:ln w="12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6136456" name=""/>
          <p:cNvSpPr/>
          <p:nvPr/>
        </p:nvSpPr>
        <p:spPr bwMode="auto">
          <a:xfrm>
            <a:off x="1663431" y="4156363"/>
            <a:ext cx="5091544" cy="1723159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32914" y="14544"/>
                </a:moveTo>
                <a:cubicBezTo>
                  <a:pt x="32473" y="14110"/>
                  <a:pt x="29681" y="14110"/>
                  <a:pt x="25787" y="14110"/>
                </a:cubicBezTo>
                <a:cubicBezTo>
                  <a:pt x="20130" y="14110"/>
                  <a:pt x="17706" y="13893"/>
                  <a:pt x="17191" y="13459"/>
                </a:cubicBezTo>
                <a:cubicBezTo>
                  <a:pt x="16751" y="13459"/>
                  <a:pt x="16383" y="13459"/>
                  <a:pt x="15648" y="13459"/>
                </a:cubicBezTo>
                <a:cubicBezTo>
                  <a:pt x="14032" y="14327"/>
                  <a:pt x="12636" y="14978"/>
                  <a:pt x="11167" y="15413"/>
                </a:cubicBezTo>
                <a:cubicBezTo>
                  <a:pt x="9918" y="15630"/>
                  <a:pt x="8448" y="16064"/>
                  <a:pt x="8081" y="16064"/>
                </a:cubicBezTo>
                <a:cubicBezTo>
                  <a:pt x="9110" y="17149"/>
                  <a:pt x="23877" y="17801"/>
                  <a:pt x="26669" y="18235"/>
                </a:cubicBezTo>
                <a:cubicBezTo>
                  <a:pt x="14400" y="13893"/>
                  <a:pt x="4555" y="9551"/>
                  <a:pt x="0" y="8032"/>
                </a:cubicBezTo>
                <a:cubicBezTo>
                  <a:pt x="1395" y="8683"/>
                  <a:pt x="5804" y="9334"/>
                  <a:pt x="18293" y="9768"/>
                </a:cubicBezTo>
                <a:cubicBezTo>
                  <a:pt x="32399" y="9768"/>
                  <a:pt x="39012" y="10203"/>
                  <a:pt x="38130" y="9768"/>
                </a:cubicBezTo>
                <a:cubicBezTo>
                  <a:pt x="24097" y="9334"/>
                  <a:pt x="18220" y="8466"/>
                  <a:pt x="15208" y="7163"/>
                </a:cubicBezTo>
                <a:cubicBezTo>
                  <a:pt x="28359" y="7163"/>
                  <a:pt x="35265" y="7163"/>
                  <a:pt x="40261" y="7163"/>
                </a:cubicBezTo>
                <a:cubicBezTo>
                  <a:pt x="38644" y="7163"/>
                  <a:pt x="33061" y="7163"/>
                  <a:pt x="26008" y="7163"/>
                </a:cubicBezTo>
                <a:cubicBezTo>
                  <a:pt x="15428" y="7163"/>
                  <a:pt x="14400" y="6946"/>
                  <a:pt x="15061" y="6946"/>
                </a:cubicBezTo>
                <a:cubicBezTo>
                  <a:pt x="16824" y="6946"/>
                  <a:pt x="25934" y="6946"/>
                  <a:pt x="32693" y="6946"/>
                </a:cubicBezTo>
                <a:cubicBezTo>
                  <a:pt x="33502" y="6946"/>
                  <a:pt x="29314" y="7163"/>
                  <a:pt x="18440" y="7163"/>
                </a:cubicBezTo>
                <a:cubicBezTo>
                  <a:pt x="8302" y="7163"/>
                  <a:pt x="5363" y="7163"/>
                  <a:pt x="17485" y="7380"/>
                </a:cubicBezTo>
                <a:cubicBezTo>
                  <a:pt x="30269" y="6946"/>
                  <a:pt x="38497" y="6946"/>
                  <a:pt x="43200" y="6946"/>
                </a:cubicBezTo>
                <a:cubicBezTo>
                  <a:pt x="42832" y="6946"/>
                  <a:pt x="39600" y="6946"/>
                  <a:pt x="29902" y="6946"/>
                </a:cubicBezTo>
                <a:cubicBezTo>
                  <a:pt x="23142" y="6946"/>
                  <a:pt x="16383" y="6512"/>
                  <a:pt x="15942" y="6512"/>
                </a:cubicBezTo>
                <a:cubicBezTo>
                  <a:pt x="23069" y="6512"/>
                  <a:pt x="29167" y="6512"/>
                  <a:pt x="29681" y="6512"/>
                </a:cubicBezTo>
                <a:cubicBezTo>
                  <a:pt x="25126" y="6512"/>
                  <a:pt x="19248" y="6512"/>
                  <a:pt x="10873" y="6078"/>
                </a:cubicBezTo>
                <a:cubicBezTo>
                  <a:pt x="8742" y="4992"/>
                  <a:pt x="9404" y="4775"/>
                  <a:pt x="13812" y="4775"/>
                </a:cubicBezTo>
                <a:cubicBezTo>
                  <a:pt x="21012" y="4775"/>
                  <a:pt x="29681" y="4775"/>
                  <a:pt x="31738" y="5210"/>
                </a:cubicBezTo>
                <a:cubicBezTo>
                  <a:pt x="30342" y="4992"/>
                  <a:pt x="25714" y="3256"/>
                  <a:pt x="18514" y="651"/>
                </a:cubicBezTo>
                <a:cubicBezTo>
                  <a:pt x="16824" y="0"/>
                  <a:pt x="17485" y="0"/>
                  <a:pt x="27477" y="3256"/>
                </a:cubicBezTo>
                <a:cubicBezTo>
                  <a:pt x="30269" y="4775"/>
                  <a:pt x="30636" y="5210"/>
                  <a:pt x="22555" y="9334"/>
                </a:cubicBezTo>
                <a:cubicBezTo>
                  <a:pt x="14032" y="12808"/>
                  <a:pt x="10212" y="13025"/>
                  <a:pt x="12269" y="13025"/>
                </a:cubicBezTo>
                <a:cubicBezTo>
                  <a:pt x="19028" y="13025"/>
                  <a:pt x="31224" y="13025"/>
                  <a:pt x="37102" y="13025"/>
                </a:cubicBezTo>
                <a:cubicBezTo>
                  <a:pt x="38938" y="13242"/>
                  <a:pt x="38277" y="14327"/>
                  <a:pt x="34383" y="17149"/>
                </a:cubicBezTo>
                <a:cubicBezTo>
                  <a:pt x="27183" y="20188"/>
                  <a:pt x="13959" y="21057"/>
                  <a:pt x="6171" y="21057"/>
                </a:cubicBezTo>
                <a:cubicBezTo>
                  <a:pt x="10285" y="21491"/>
                  <a:pt x="18073" y="21491"/>
                  <a:pt x="29093" y="21491"/>
                </a:cubicBezTo>
                <a:cubicBezTo>
                  <a:pt x="31885" y="22142"/>
                  <a:pt x="27844" y="24096"/>
                  <a:pt x="15648" y="24964"/>
                </a:cubicBezTo>
                <a:cubicBezTo>
                  <a:pt x="4775" y="24964"/>
                  <a:pt x="1542" y="24964"/>
                  <a:pt x="2424" y="24964"/>
                </a:cubicBezTo>
                <a:cubicBezTo>
                  <a:pt x="8889" y="24964"/>
                  <a:pt x="17706" y="24964"/>
                  <a:pt x="28432" y="24964"/>
                </a:cubicBezTo>
                <a:cubicBezTo>
                  <a:pt x="30857" y="24964"/>
                  <a:pt x="26963" y="26267"/>
                  <a:pt x="19763" y="28004"/>
                </a:cubicBezTo>
                <a:cubicBezTo>
                  <a:pt x="10506" y="29740"/>
                  <a:pt x="8228" y="30826"/>
                  <a:pt x="12783" y="31043"/>
                </a:cubicBezTo>
                <a:cubicBezTo>
                  <a:pt x="23951" y="31043"/>
                  <a:pt x="29975" y="31043"/>
                  <a:pt x="27183" y="33865"/>
                </a:cubicBezTo>
                <a:cubicBezTo>
                  <a:pt x="17779" y="37338"/>
                  <a:pt x="11240" y="40377"/>
                  <a:pt x="11828" y="40377"/>
                </a:cubicBezTo>
                <a:cubicBezTo>
                  <a:pt x="17338" y="40377"/>
                  <a:pt x="27477" y="40377"/>
                  <a:pt x="30122" y="40594"/>
                </a:cubicBezTo>
                <a:cubicBezTo>
                  <a:pt x="28285" y="41897"/>
                  <a:pt x="22408" y="42331"/>
                  <a:pt x="17485" y="43200"/>
                </a:cubicBezTo>
                <a:lnTo>
                  <a:pt x="17632" y="42114"/>
                </a:lnTo>
              </a:path>
            </a:pathLst>
          </a:custGeom>
          <a:noFill/>
          <a:ln w="12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2801385" name=""/>
          <p:cNvSpPr/>
          <p:nvPr/>
        </p:nvSpPr>
        <p:spPr bwMode="auto">
          <a:xfrm>
            <a:off x="4867295" y="5455227"/>
            <a:ext cx="164522" cy="277090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0" y="43200"/>
                </a:moveTo>
                <a:cubicBezTo>
                  <a:pt x="18189" y="18899"/>
                  <a:pt x="36378" y="6749"/>
                  <a:pt x="43200" y="0"/>
                </a:cubicBezTo>
              </a:path>
            </a:pathLst>
          </a:custGeom>
          <a:noFill/>
          <a:ln w="12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9162406" name=""/>
          <p:cNvSpPr/>
          <p:nvPr/>
        </p:nvSpPr>
        <p:spPr bwMode="auto">
          <a:xfrm>
            <a:off x="5153045" y="5126181"/>
            <a:ext cx="173181" cy="502227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43200" y="34262"/>
                </a:moveTo>
                <a:cubicBezTo>
                  <a:pt x="21600" y="34262"/>
                  <a:pt x="6479" y="35751"/>
                  <a:pt x="0" y="39475"/>
                </a:cubicBezTo>
                <a:cubicBezTo>
                  <a:pt x="21600" y="42455"/>
                  <a:pt x="36720" y="43200"/>
                  <a:pt x="21600" y="35751"/>
                </a:cubicBezTo>
                <a:cubicBezTo>
                  <a:pt x="15120" y="30537"/>
                  <a:pt x="12959" y="26813"/>
                  <a:pt x="12959" y="19365"/>
                </a:cubicBezTo>
                <a:cubicBezTo>
                  <a:pt x="8640" y="11917"/>
                  <a:pt x="6479" y="4468"/>
                  <a:pt x="6479" y="0"/>
                </a:cubicBezTo>
              </a:path>
            </a:pathLst>
          </a:custGeom>
          <a:noFill/>
          <a:ln w="12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2286986" name=""/>
          <p:cNvSpPr/>
          <p:nvPr/>
        </p:nvSpPr>
        <p:spPr bwMode="auto">
          <a:xfrm>
            <a:off x="3152795" y="1428750"/>
            <a:ext cx="2208067" cy="415636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2371" y="9900"/>
                </a:moveTo>
                <a:cubicBezTo>
                  <a:pt x="5082" y="10799"/>
                  <a:pt x="11689" y="16199"/>
                  <a:pt x="16771" y="19799"/>
                </a:cubicBezTo>
                <a:cubicBezTo>
                  <a:pt x="19143" y="21600"/>
                  <a:pt x="20668" y="22500"/>
                  <a:pt x="13722" y="25199"/>
                </a:cubicBezTo>
                <a:cubicBezTo>
                  <a:pt x="11520" y="25199"/>
                  <a:pt x="10672" y="25199"/>
                  <a:pt x="9995" y="26999"/>
                </a:cubicBezTo>
                <a:cubicBezTo>
                  <a:pt x="12705" y="26999"/>
                  <a:pt x="32018" y="18899"/>
                  <a:pt x="34051" y="18899"/>
                </a:cubicBezTo>
                <a:cubicBezTo>
                  <a:pt x="18296" y="18000"/>
                  <a:pt x="6437" y="18000"/>
                  <a:pt x="4743" y="17100"/>
                </a:cubicBezTo>
                <a:cubicBezTo>
                  <a:pt x="3727" y="18000"/>
                  <a:pt x="1863" y="19799"/>
                  <a:pt x="3388" y="17100"/>
                </a:cubicBezTo>
                <a:cubicBezTo>
                  <a:pt x="6776" y="14400"/>
                  <a:pt x="10164" y="14400"/>
                  <a:pt x="12367" y="14400"/>
                </a:cubicBezTo>
                <a:cubicBezTo>
                  <a:pt x="15077" y="14400"/>
                  <a:pt x="16602" y="14400"/>
                  <a:pt x="17788" y="13500"/>
                </a:cubicBezTo>
                <a:cubicBezTo>
                  <a:pt x="18635" y="13500"/>
                  <a:pt x="21345" y="11699"/>
                  <a:pt x="25750" y="8099"/>
                </a:cubicBezTo>
                <a:cubicBezTo>
                  <a:pt x="26767" y="8099"/>
                  <a:pt x="30324" y="4500"/>
                  <a:pt x="36592" y="3599"/>
                </a:cubicBezTo>
                <a:cubicBezTo>
                  <a:pt x="40997" y="1800"/>
                  <a:pt x="43200" y="900"/>
                  <a:pt x="37270" y="0"/>
                </a:cubicBezTo>
                <a:cubicBezTo>
                  <a:pt x="28799" y="0"/>
                  <a:pt x="21684" y="0"/>
                  <a:pt x="19990" y="900"/>
                </a:cubicBezTo>
                <a:cubicBezTo>
                  <a:pt x="17957" y="0"/>
                  <a:pt x="15924" y="0"/>
                  <a:pt x="14569" y="0"/>
                </a:cubicBezTo>
                <a:cubicBezTo>
                  <a:pt x="12705" y="0"/>
                  <a:pt x="9656" y="0"/>
                  <a:pt x="6776" y="900"/>
                </a:cubicBezTo>
                <a:cubicBezTo>
                  <a:pt x="4574" y="2699"/>
                  <a:pt x="3557" y="3599"/>
                  <a:pt x="2032" y="5400"/>
                </a:cubicBezTo>
                <a:cubicBezTo>
                  <a:pt x="508" y="9000"/>
                  <a:pt x="0" y="12599"/>
                  <a:pt x="4912" y="19799"/>
                </a:cubicBezTo>
                <a:cubicBezTo>
                  <a:pt x="8301" y="22500"/>
                  <a:pt x="10672" y="24299"/>
                  <a:pt x="6268" y="35999"/>
                </a:cubicBezTo>
                <a:cubicBezTo>
                  <a:pt x="3557" y="41399"/>
                  <a:pt x="6607" y="43200"/>
                  <a:pt x="5759" y="37799"/>
                </a:cubicBezTo>
                <a:cubicBezTo>
                  <a:pt x="6098" y="34200"/>
                  <a:pt x="6437" y="29699"/>
                  <a:pt x="6098" y="25199"/>
                </a:cubicBezTo>
                <a:cubicBezTo>
                  <a:pt x="5251" y="24299"/>
                  <a:pt x="4235" y="23399"/>
                  <a:pt x="1863" y="23399"/>
                </a:cubicBezTo>
              </a:path>
            </a:pathLst>
          </a:custGeom>
          <a:noFill/>
          <a:ln w="12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76427860" name="Shape 1037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425449"/>
            <a:ext cx="8220074" cy="1425574"/>
          </a:xfrm>
          <a:prstGeom prst="rect">
            <a:avLst/>
          </a:prstGeom>
          <a:noFill/>
        </p:spPr>
        <p:txBody>
          <a:bodyPr lIns="90000" tIns="46800" rIns="90000" bIns="46800" anchor="ctr" anchorCtr="0"/>
          <a:lstStyle/>
          <a:p>
            <a:pPr>
              <a:defRPr/>
            </a:pPr>
            <a:r>
              <a:rPr/>
              <a:t>Зеленогорск </a:t>
            </a:r>
            <a:endParaRPr/>
          </a:p>
        </p:txBody>
      </p:sp>
      <p:sp>
        <p:nvSpPr>
          <p:cNvPr id="331637505" name="Shape 1038"/>
          <p:cNvSpPr>
            <a:spLocks noChangeShapeType="1" noGrp="1"/>
          </p:cNvSpPr>
          <p:nvPr>
            <p:ph idx="1"/>
          </p:nvPr>
        </p:nvSpPr>
        <p:spPr bwMode="auto">
          <a:xfrm>
            <a:off x="457200" y="1981199"/>
            <a:ext cx="8220074" cy="3876674"/>
          </a:xfrm>
          <a:prstGeom prst="rect">
            <a:avLst/>
          </a:prstGeom>
          <a:noFill/>
        </p:spPr>
        <p:txBody>
          <a:bodyPr lIns="90000" tIns="46800" rIns="90000" bIns="46800" anchor="t"/>
          <a:lstStyle>
            <a:lvl1pPr marL="342900" indent="0" algn="l" defTabSz="449262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defRPr sz="3200" b="0" i="0">
                <a:solidFill>
                  <a:srgbClr val="000000"/>
                </a:solidFill>
                <a:latin typeface="Arial"/>
                <a:ea typeface="Arial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699"/>
              </a:spcBef>
              <a:spcAft>
                <a:spcPts val="0"/>
              </a:spcAft>
              <a:buNone/>
              <a:defRPr sz="2800" b="0" i="0">
                <a:solidFill>
                  <a:srgbClr val="000000"/>
                </a:solidFill>
                <a:latin typeface="Arial"/>
                <a:ea typeface="Arial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None/>
              <a:defRPr sz="2400" b="0" i="0">
                <a:solidFill>
                  <a:srgbClr val="000000"/>
                </a:solidFill>
                <a:latin typeface="Arial"/>
                <a:ea typeface="Arial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5pPr>
          </a:lstStyle>
          <a:p>
            <a:pPr>
              <a:defRPr/>
            </a:pPr>
            <a:r>
              <a:rPr/>
              <a:t>Постоянно присылаются пачки направлений форма 0-57 у на электронную почту ККОКБ.</a:t>
            </a:r>
            <a:endParaRPr/>
          </a:p>
          <a:p>
            <a:pPr>
              <a:defRPr/>
            </a:pPr>
            <a:r>
              <a:rPr/>
              <a:t>Направления в большинстве не обоснованы,не актуальны,не соответсвуют приказам МЗ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7852070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-111681" y="-593877"/>
            <a:ext cx="10370106" cy="7540282"/>
          </a:xfrm>
          <a:prstGeom prst="rect">
            <a:avLst/>
          </a:prstGeom>
        </p:spPr>
      </p:pic>
      <p:sp>
        <p:nvSpPr>
          <p:cNvPr id="1529636444" name=""/>
          <p:cNvSpPr/>
          <p:nvPr/>
        </p:nvSpPr>
        <p:spPr bwMode="auto">
          <a:xfrm>
            <a:off x="1888567" y="2937246"/>
            <a:ext cx="1437409" cy="121227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0" y="33942"/>
                </a:moveTo>
                <a:cubicBezTo>
                  <a:pt x="2081" y="30857"/>
                  <a:pt x="3903" y="30857"/>
                  <a:pt x="8327" y="30857"/>
                </a:cubicBezTo>
                <a:cubicBezTo>
                  <a:pt x="12751" y="33942"/>
                  <a:pt x="14833" y="37028"/>
                  <a:pt x="16134" y="40114"/>
                </a:cubicBezTo>
                <a:cubicBezTo>
                  <a:pt x="17696" y="40114"/>
                  <a:pt x="18997" y="40114"/>
                  <a:pt x="20559" y="40114"/>
                </a:cubicBezTo>
                <a:cubicBezTo>
                  <a:pt x="22120" y="40114"/>
                  <a:pt x="23421" y="40114"/>
                  <a:pt x="26024" y="37028"/>
                </a:cubicBezTo>
                <a:cubicBezTo>
                  <a:pt x="28886" y="27771"/>
                  <a:pt x="30708" y="21600"/>
                  <a:pt x="32790" y="15428"/>
                </a:cubicBezTo>
                <a:cubicBezTo>
                  <a:pt x="34612" y="15428"/>
                  <a:pt x="35913" y="12342"/>
                  <a:pt x="37214" y="12342"/>
                </a:cubicBezTo>
                <a:cubicBezTo>
                  <a:pt x="38515" y="12342"/>
                  <a:pt x="37214" y="15428"/>
                  <a:pt x="35132" y="18514"/>
                </a:cubicBezTo>
                <a:cubicBezTo>
                  <a:pt x="33831" y="21600"/>
                  <a:pt x="31749" y="21600"/>
                  <a:pt x="29927" y="21600"/>
                </a:cubicBezTo>
                <a:cubicBezTo>
                  <a:pt x="27845" y="21600"/>
                  <a:pt x="26024" y="21600"/>
                  <a:pt x="22120" y="21600"/>
                </a:cubicBezTo>
                <a:cubicBezTo>
                  <a:pt x="18737" y="21600"/>
                  <a:pt x="16655" y="21600"/>
                  <a:pt x="14313" y="21600"/>
                </a:cubicBezTo>
                <a:cubicBezTo>
                  <a:pt x="12751" y="21600"/>
                  <a:pt x="11190" y="24685"/>
                  <a:pt x="9889" y="30857"/>
                </a:cubicBezTo>
                <a:cubicBezTo>
                  <a:pt x="7546" y="37028"/>
                  <a:pt x="5985" y="40114"/>
                  <a:pt x="3383" y="43200"/>
                </a:cubicBezTo>
                <a:cubicBezTo>
                  <a:pt x="2081" y="43200"/>
                  <a:pt x="1040" y="33942"/>
                  <a:pt x="260" y="24685"/>
                </a:cubicBezTo>
                <a:cubicBezTo>
                  <a:pt x="2342" y="18514"/>
                  <a:pt x="3643" y="12342"/>
                  <a:pt x="6766" y="6171"/>
                </a:cubicBezTo>
                <a:cubicBezTo>
                  <a:pt x="8587" y="3085"/>
                  <a:pt x="9889" y="3085"/>
                  <a:pt x="11710" y="0"/>
                </a:cubicBezTo>
                <a:cubicBezTo>
                  <a:pt x="13532" y="0"/>
                  <a:pt x="14833" y="0"/>
                  <a:pt x="16395" y="0"/>
                </a:cubicBezTo>
                <a:cubicBezTo>
                  <a:pt x="17956" y="0"/>
                  <a:pt x="19257" y="0"/>
                  <a:pt x="21079" y="6171"/>
                </a:cubicBezTo>
                <a:cubicBezTo>
                  <a:pt x="25243" y="6171"/>
                  <a:pt x="28626" y="6171"/>
                  <a:pt x="30187" y="6171"/>
                </a:cubicBezTo>
                <a:cubicBezTo>
                  <a:pt x="32790" y="6171"/>
                  <a:pt x="34872" y="6171"/>
                  <a:pt x="36433" y="6171"/>
                </a:cubicBezTo>
                <a:cubicBezTo>
                  <a:pt x="38515" y="6171"/>
                  <a:pt x="40597" y="6171"/>
                  <a:pt x="41898" y="6171"/>
                </a:cubicBezTo>
                <a:lnTo>
                  <a:pt x="43200" y="12342"/>
                </a:ln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0692102" name=""/>
          <p:cNvSpPr/>
          <p:nvPr/>
        </p:nvSpPr>
        <p:spPr bwMode="auto">
          <a:xfrm>
            <a:off x="1550863" y="755155"/>
            <a:ext cx="744681" cy="34636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0" y="10800"/>
                </a:moveTo>
                <a:cubicBezTo>
                  <a:pt x="5525" y="0"/>
                  <a:pt x="8539" y="0"/>
                  <a:pt x="13060" y="0"/>
                </a:cubicBezTo>
                <a:cubicBezTo>
                  <a:pt x="15572" y="0"/>
                  <a:pt x="18083" y="10800"/>
                  <a:pt x="21097" y="10800"/>
                </a:cubicBezTo>
                <a:cubicBezTo>
                  <a:pt x="23609" y="10800"/>
                  <a:pt x="28130" y="21600"/>
                  <a:pt x="32148" y="32400"/>
                </a:cubicBezTo>
                <a:cubicBezTo>
                  <a:pt x="36167" y="32400"/>
                  <a:pt x="40688" y="43200"/>
                  <a:pt x="43199" y="32400"/>
                </a:cubicBez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0925694" name=""/>
          <p:cNvSpPr/>
          <p:nvPr/>
        </p:nvSpPr>
        <p:spPr bwMode="auto">
          <a:xfrm>
            <a:off x="520430" y="5699496"/>
            <a:ext cx="961158" cy="60613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0" y="43200"/>
                </a:moveTo>
                <a:cubicBezTo>
                  <a:pt x="2335" y="43200"/>
                  <a:pt x="4670" y="43200"/>
                  <a:pt x="7394" y="37028"/>
                </a:cubicBezTo>
                <a:cubicBezTo>
                  <a:pt x="10118" y="37028"/>
                  <a:pt x="14399" y="37028"/>
                  <a:pt x="17902" y="37028"/>
                </a:cubicBezTo>
                <a:cubicBezTo>
                  <a:pt x="20237" y="37028"/>
                  <a:pt x="22962" y="37028"/>
                  <a:pt x="26464" y="30857"/>
                </a:cubicBezTo>
                <a:cubicBezTo>
                  <a:pt x="28800" y="24685"/>
                  <a:pt x="31524" y="18514"/>
                  <a:pt x="33470" y="18514"/>
                </a:cubicBezTo>
                <a:cubicBezTo>
                  <a:pt x="36194" y="18514"/>
                  <a:pt x="38529" y="18514"/>
                  <a:pt x="41254" y="12342"/>
                </a:cubicBezTo>
                <a:lnTo>
                  <a:pt x="43200" y="0"/>
                </a:ln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5435283" name=""/>
          <p:cNvSpPr/>
          <p:nvPr/>
        </p:nvSpPr>
        <p:spPr bwMode="auto">
          <a:xfrm>
            <a:off x="2148340" y="4487223"/>
            <a:ext cx="2666999" cy="173181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0" y="41039"/>
                </a:moveTo>
                <a:cubicBezTo>
                  <a:pt x="1122" y="41039"/>
                  <a:pt x="1823" y="41039"/>
                  <a:pt x="2664" y="41039"/>
                </a:cubicBezTo>
                <a:cubicBezTo>
                  <a:pt x="3506" y="41039"/>
                  <a:pt x="4207" y="41039"/>
                  <a:pt x="4909" y="43200"/>
                </a:cubicBezTo>
                <a:cubicBezTo>
                  <a:pt x="5750" y="43200"/>
                  <a:pt x="6592" y="43200"/>
                  <a:pt x="7433" y="43200"/>
                </a:cubicBezTo>
                <a:cubicBezTo>
                  <a:pt x="8415" y="41039"/>
                  <a:pt x="9257" y="38880"/>
                  <a:pt x="9958" y="38880"/>
                </a:cubicBezTo>
                <a:cubicBezTo>
                  <a:pt x="10659" y="36720"/>
                  <a:pt x="11781" y="36720"/>
                  <a:pt x="13044" y="36720"/>
                </a:cubicBezTo>
                <a:cubicBezTo>
                  <a:pt x="14306" y="36720"/>
                  <a:pt x="15007" y="36720"/>
                  <a:pt x="15989" y="36720"/>
                </a:cubicBezTo>
                <a:cubicBezTo>
                  <a:pt x="16971" y="36720"/>
                  <a:pt x="18514" y="36720"/>
                  <a:pt x="19355" y="36720"/>
                </a:cubicBezTo>
                <a:cubicBezTo>
                  <a:pt x="20618" y="36720"/>
                  <a:pt x="21319" y="36720"/>
                  <a:pt x="22020" y="36720"/>
                </a:cubicBezTo>
                <a:cubicBezTo>
                  <a:pt x="23283" y="32400"/>
                  <a:pt x="23984" y="32400"/>
                  <a:pt x="25246" y="32400"/>
                </a:cubicBezTo>
                <a:cubicBezTo>
                  <a:pt x="26088" y="32400"/>
                  <a:pt x="26929" y="32400"/>
                  <a:pt x="29314" y="32400"/>
                </a:cubicBezTo>
                <a:cubicBezTo>
                  <a:pt x="31137" y="32400"/>
                  <a:pt x="33101" y="30240"/>
                  <a:pt x="34083" y="30240"/>
                </a:cubicBezTo>
                <a:cubicBezTo>
                  <a:pt x="35205" y="30240"/>
                  <a:pt x="36187" y="28079"/>
                  <a:pt x="37028" y="25920"/>
                </a:cubicBezTo>
                <a:cubicBezTo>
                  <a:pt x="38010" y="21600"/>
                  <a:pt x="38711" y="17279"/>
                  <a:pt x="39974" y="12960"/>
                </a:cubicBezTo>
                <a:cubicBezTo>
                  <a:pt x="41096" y="6479"/>
                  <a:pt x="41797" y="4320"/>
                  <a:pt x="42498" y="2160"/>
                </a:cubicBezTo>
                <a:lnTo>
                  <a:pt x="43200" y="0"/>
                </a:ln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3114966" name=""/>
          <p:cNvSpPr/>
          <p:nvPr/>
        </p:nvSpPr>
        <p:spPr bwMode="auto">
          <a:xfrm>
            <a:off x="1507568" y="4961658"/>
            <a:ext cx="510886" cy="43295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732" y="0"/>
                </a:moveTo>
                <a:cubicBezTo>
                  <a:pt x="5857" y="8640"/>
                  <a:pt x="10250" y="8640"/>
                  <a:pt x="17572" y="25919"/>
                </a:cubicBezTo>
                <a:cubicBezTo>
                  <a:pt x="22698" y="34559"/>
                  <a:pt x="26359" y="34559"/>
                  <a:pt x="32216" y="43199"/>
                </a:cubicBezTo>
                <a:cubicBezTo>
                  <a:pt x="39538" y="43199"/>
                  <a:pt x="43200" y="43199"/>
                  <a:pt x="38074" y="34559"/>
                </a:cubicBezTo>
                <a:cubicBezTo>
                  <a:pt x="32949" y="34559"/>
                  <a:pt x="26359" y="34559"/>
                  <a:pt x="22698" y="34559"/>
                </a:cubicBezTo>
                <a:cubicBezTo>
                  <a:pt x="19037" y="34559"/>
                  <a:pt x="15376" y="34559"/>
                  <a:pt x="10250" y="34559"/>
                </a:cubicBezTo>
                <a:quadBezTo>
                  <a:pt x="3661" y="34559"/>
                  <a:pt x="0" y="34559"/>
                </a:quadBez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6842543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-103022" y="-94798"/>
            <a:ext cx="9486878" cy="6898073"/>
          </a:xfrm>
          <a:prstGeom prst="rect">
            <a:avLst/>
          </a:prstGeom>
        </p:spPr>
      </p:pic>
      <p:sp>
        <p:nvSpPr>
          <p:cNvPr id="834035914" name=""/>
          <p:cNvSpPr/>
          <p:nvPr/>
        </p:nvSpPr>
        <p:spPr bwMode="auto">
          <a:xfrm>
            <a:off x="1568181" y="710045"/>
            <a:ext cx="1402772" cy="121227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2400" y="3085"/>
                </a:moveTo>
                <a:cubicBezTo>
                  <a:pt x="4800" y="0"/>
                  <a:pt x="10933" y="0"/>
                  <a:pt x="20800" y="0"/>
                </a:cubicBezTo>
                <a:cubicBezTo>
                  <a:pt x="26933" y="0"/>
                  <a:pt x="34666" y="0"/>
                  <a:pt x="40533" y="0"/>
                </a:cubicBezTo>
                <a:cubicBezTo>
                  <a:pt x="41866" y="0"/>
                  <a:pt x="43200" y="0"/>
                  <a:pt x="41599" y="0"/>
                </a:cubicBezTo>
                <a:cubicBezTo>
                  <a:pt x="38666" y="0"/>
                  <a:pt x="35199" y="0"/>
                  <a:pt x="32800" y="0"/>
                </a:cubicBezTo>
                <a:cubicBezTo>
                  <a:pt x="28266" y="0"/>
                  <a:pt x="25600" y="0"/>
                  <a:pt x="24000" y="3085"/>
                </a:cubicBezTo>
                <a:cubicBezTo>
                  <a:pt x="22399" y="3085"/>
                  <a:pt x="20800" y="3085"/>
                  <a:pt x="19200" y="3085"/>
                </a:cubicBezTo>
                <a:cubicBezTo>
                  <a:pt x="17333" y="3085"/>
                  <a:pt x="15466" y="3085"/>
                  <a:pt x="13866" y="3085"/>
                </a:cubicBezTo>
                <a:cubicBezTo>
                  <a:pt x="12266" y="3085"/>
                  <a:pt x="9066" y="3085"/>
                  <a:pt x="5866" y="3085"/>
                </a:cubicBezTo>
                <a:cubicBezTo>
                  <a:pt x="4533" y="3085"/>
                  <a:pt x="3200" y="3085"/>
                  <a:pt x="1333" y="9257"/>
                </a:cubicBezTo>
                <a:cubicBezTo>
                  <a:pt x="0" y="12342"/>
                  <a:pt x="2133" y="12342"/>
                  <a:pt x="4533" y="15428"/>
                </a:cubicBezTo>
                <a:cubicBezTo>
                  <a:pt x="5866" y="21600"/>
                  <a:pt x="7200" y="24685"/>
                  <a:pt x="8799" y="24685"/>
                </a:cubicBezTo>
                <a:cubicBezTo>
                  <a:pt x="10133" y="24685"/>
                  <a:pt x="12000" y="24685"/>
                  <a:pt x="13600" y="24685"/>
                </a:cubicBezTo>
                <a:cubicBezTo>
                  <a:pt x="15466" y="24685"/>
                  <a:pt x="17599" y="24685"/>
                  <a:pt x="19466" y="24685"/>
                </a:cubicBezTo>
                <a:cubicBezTo>
                  <a:pt x="21333" y="24685"/>
                  <a:pt x="22933" y="27771"/>
                  <a:pt x="24266" y="27771"/>
                </a:cubicBezTo>
                <a:cubicBezTo>
                  <a:pt x="25600" y="27771"/>
                  <a:pt x="26933" y="30857"/>
                  <a:pt x="29066" y="33942"/>
                </a:cubicBezTo>
                <a:cubicBezTo>
                  <a:pt x="31199" y="37028"/>
                  <a:pt x="32533" y="40114"/>
                  <a:pt x="33866" y="43200"/>
                </a:cubicBezTo>
                <a:cubicBezTo>
                  <a:pt x="33333" y="30857"/>
                  <a:pt x="31733" y="24685"/>
                  <a:pt x="29333" y="15428"/>
                </a:cubicBezTo>
                <a:cubicBezTo>
                  <a:pt x="27999" y="9257"/>
                  <a:pt x="26666" y="9257"/>
                  <a:pt x="25333" y="6171"/>
                </a:cubicBezTo>
                <a:cubicBezTo>
                  <a:pt x="24000" y="6171"/>
                  <a:pt x="21866" y="9257"/>
                  <a:pt x="23199" y="12342"/>
                </a:cubicBezTo>
                <a:lnTo>
                  <a:pt x="26133" y="12342"/>
                </a:ln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7455394" name=""/>
          <p:cNvSpPr/>
          <p:nvPr/>
        </p:nvSpPr>
        <p:spPr bwMode="auto">
          <a:xfrm>
            <a:off x="6841567" y="753340"/>
            <a:ext cx="1117022" cy="86590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0" y="25920"/>
                </a:moveTo>
                <a:cubicBezTo>
                  <a:pt x="3348" y="25920"/>
                  <a:pt x="5023" y="25920"/>
                  <a:pt x="7032" y="21600"/>
                </a:cubicBezTo>
                <a:cubicBezTo>
                  <a:pt x="9041" y="17280"/>
                  <a:pt x="12055" y="12960"/>
                  <a:pt x="13730" y="4320"/>
                </a:cubicBezTo>
                <a:cubicBezTo>
                  <a:pt x="17413" y="0"/>
                  <a:pt x="20427" y="0"/>
                  <a:pt x="24446" y="0"/>
                </a:cubicBezTo>
                <a:cubicBezTo>
                  <a:pt x="26120" y="0"/>
                  <a:pt x="28130" y="0"/>
                  <a:pt x="30809" y="8639"/>
                </a:cubicBezTo>
                <a:cubicBezTo>
                  <a:pt x="33153" y="8639"/>
                  <a:pt x="35162" y="12960"/>
                  <a:pt x="36837" y="17280"/>
                </a:cubicBezTo>
                <a:cubicBezTo>
                  <a:pt x="38511" y="21600"/>
                  <a:pt x="41525" y="25920"/>
                  <a:pt x="43200" y="30239"/>
                </a:cubicBezTo>
                <a:cubicBezTo>
                  <a:pt x="40520" y="34560"/>
                  <a:pt x="37841" y="34560"/>
                  <a:pt x="35832" y="34560"/>
                </a:cubicBezTo>
                <a:cubicBezTo>
                  <a:pt x="32483" y="34560"/>
                  <a:pt x="30139" y="34560"/>
                  <a:pt x="27795" y="34560"/>
                </a:cubicBezTo>
                <a:cubicBezTo>
                  <a:pt x="25451" y="34560"/>
                  <a:pt x="23441" y="34560"/>
                  <a:pt x="21432" y="38879"/>
                </a:cubicBezTo>
                <a:cubicBezTo>
                  <a:pt x="19423" y="38879"/>
                  <a:pt x="17413" y="38879"/>
                  <a:pt x="15739" y="38879"/>
                </a:cubicBezTo>
                <a:cubicBezTo>
                  <a:pt x="13395" y="38879"/>
                  <a:pt x="11386" y="34560"/>
                  <a:pt x="9711" y="38879"/>
                </a:cubicBezTo>
                <a:cubicBezTo>
                  <a:pt x="6027" y="43200"/>
                  <a:pt x="4353" y="43200"/>
                  <a:pt x="2679" y="43200"/>
                </a:cubicBezTo>
                <a:lnTo>
                  <a:pt x="1004" y="43200"/>
                </a:ln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3532179" name=""/>
          <p:cNvSpPr/>
          <p:nvPr/>
        </p:nvSpPr>
        <p:spPr bwMode="auto">
          <a:xfrm>
            <a:off x="5300249" y="3247158"/>
            <a:ext cx="2424545" cy="103908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0" y="3600"/>
                </a:moveTo>
                <a:cubicBezTo>
                  <a:pt x="925" y="3600"/>
                  <a:pt x="2005" y="3600"/>
                  <a:pt x="2931" y="3600"/>
                </a:cubicBezTo>
                <a:cubicBezTo>
                  <a:pt x="3702" y="3600"/>
                  <a:pt x="4474" y="3600"/>
                  <a:pt x="5245" y="3600"/>
                </a:cubicBezTo>
                <a:cubicBezTo>
                  <a:pt x="6325" y="3600"/>
                  <a:pt x="7097" y="3600"/>
                  <a:pt x="8022" y="3600"/>
                </a:cubicBezTo>
                <a:cubicBezTo>
                  <a:pt x="8948" y="0"/>
                  <a:pt x="9874" y="0"/>
                  <a:pt x="10954" y="0"/>
                </a:cubicBezTo>
                <a:cubicBezTo>
                  <a:pt x="12034" y="0"/>
                  <a:pt x="12805" y="0"/>
                  <a:pt x="13731" y="0"/>
                </a:cubicBezTo>
                <a:cubicBezTo>
                  <a:pt x="14965" y="0"/>
                  <a:pt x="15891" y="0"/>
                  <a:pt x="16817" y="0"/>
                </a:cubicBezTo>
                <a:cubicBezTo>
                  <a:pt x="17588" y="0"/>
                  <a:pt x="18514" y="0"/>
                  <a:pt x="19285" y="0"/>
                </a:cubicBezTo>
                <a:cubicBezTo>
                  <a:pt x="20057" y="0"/>
                  <a:pt x="20982" y="0"/>
                  <a:pt x="21754" y="0"/>
                </a:cubicBezTo>
                <a:cubicBezTo>
                  <a:pt x="22679" y="0"/>
                  <a:pt x="23451" y="0"/>
                  <a:pt x="24222" y="3600"/>
                </a:cubicBezTo>
                <a:cubicBezTo>
                  <a:pt x="25148" y="7200"/>
                  <a:pt x="25920" y="10800"/>
                  <a:pt x="27000" y="10800"/>
                </a:cubicBezTo>
                <a:cubicBezTo>
                  <a:pt x="27925" y="10800"/>
                  <a:pt x="28851" y="10800"/>
                  <a:pt x="29622" y="10800"/>
                </a:cubicBezTo>
                <a:cubicBezTo>
                  <a:pt x="30394" y="10800"/>
                  <a:pt x="31165" y="14400"/>
                  <a:pt x="32245" y="14400"/>
                </a:cubicBezTo>
                <a:cubicBezTo>
                  <a:pt x="33017" y="14400"/>
                  <a:pt x="34097" y="14400"/>
                  <a:pt x="35022" y="14400"/>
                </a:cubicBezTo>
                <a:cubicBezTo>
                  <a:pt x="35794" y="10800"/>
                  <a:pt x="37028" y="10800"/>
                  <a:pt x="37028" y="28800"/>
                </a:cubicBezTo>
                <a:cubicBezTo>
                  <a:pt x="37799" y="32400"/>
                  <a:pt x="39805" y="32400"/>
                  <a:pt x="40422" y="39600"/>
                </a:cubicBezTo>
                <a:cubicBezTo>
                  <a:pt x="41502" y="43200"/>
                  <a:pt x="42428" y="43200"/>
                  <a:pt x="43200" y="43200"/>
                </a:cubicBez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9105851" name=""/>
          <p:cNvSpPr/>
          <p:nvPr/>
        </p:nvSpPr>
        <p:spPr bwMode="auto">
          <a:xfrm>
            <a:off x="6529840" y="3377045"/>
            <a:ext cx="398318" cy="0"/>
          </a:xfrm>
          <a:custGeom>
            <a:avLst/>
            <a:gdLst/>
            <a:ahLst/>
            <a:cxnLst/>
            <a:rect l="l" t="t" r="r" b="b"/>
            <a:pathLst>
              <a:path w="43200" h="0" fill="none" stroke="1" extrusionOk="0">
                <a:moveTo>
                  <a:pt x="0" y="0"/>
                </a:moveTo>
                <a:cubicBezTo>
                  <a:pt x="6573" y="0"/>
                  <a:pt x="17843" y="0"/>
                  <a:pt x="31930" y="0"/>
                </a:cubicBezTo>
                <a:quadBezTo>
                  <a:pt x="37565" y="0"/>
                  <a:pt x="43200" y="0"/>
                </a:quadBez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29158344" name=""/>
          <p:cNvSpPr/>
          <p:nvPr/>
        </p:nvSpPr>
        <p:spPr bwMode="auto">
          <a:xfrm>
            <a:off x="589704" y="1359477"/>
            <a:ext cx="1004454" cy="86590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0" y="12959"/>
                </a:moveTo>
                <a:cubicBezTo>
                  <a:pt x="2234" y="21600"/>
                  <a:pt x="5586" y="30240"/>
                  <a:pt x="8193" y="30240"/>
                </a:cubicBezTo>
                <a:cubicBezTo>
                  <a:pt x="10427" y="34560"/>
                  <a:pt x="13034" y="38880"/>
                  <a:pt x="15641" y="43200"/>
                </a:cubicBezTo>
                <a:cubicBezTo>
                  <a:pt x="17503" y="43200"/>
                  <a:pt x="19365" y="43200"/>
                  <a:pt x="21600" y="43200"/>
                </a:cubicBezTo>
                <a:cubicBezTo>
                  <a:pt x="23462" y="38880"/>
                  <a:pt x="26068" y="34560"/>
                  <a:pt x="28303" y="34560"/>
                </a:cubicBezTo>
                <a:cubicBezTo>
                  <a:pt x="30537" y="34560"/>
                  <a:pt x="32399" y="34560"/>
                  <a:pt x="35379" y="34560"/>
                </a:cubicBezTo>
                <a:cubicBezTo>
                  <a:pt x="37241" y="34560"/>
                  <a:pt x="39103" y="34560"/>
                  <a:pt x="41337" y="34560"/>
                </a:cubicBezTo>
                <a:cubicBezTo>
                  <a:pt x="43200" y="25919"/>
                  <a:pt x="38731" y="17280"/>
                  <a:pt x="35379" y="8639"/>
                </a:cubicBezTo>
                <a:cubicBezTo>
                  <a:pt x="32772" y="4319"/>
                  <a:pt x="30537" y="0"/>
                  <a:pt x="28675" y="0"/>
                </a:cubicBezTo>
                <a:cubicBezTo>
                  <a:pt x="26813" y="0"/>
                  <a:pt x="24579" y="8639"/>
                  <a:pt x="23089" y="17280"/>
                </a:cubicBezTo>
                <a:cubicBezTo>
                  <a:pt x="21227" y="21600"/>
                  <a:pt x="18993" y="21600"/>
                  <a:pt x="16758" y="25919"/>
                </a:cubicBezTo>
                <a:cubicBezTo>
                  <a:pt x="14151" y="25919"/>
                  <a:pt x="12289" y="25919"/>
                  <a:pt x="10427" y="30240"/>
                </a:cubicBezTo>
                <a:cubicBezTo>
                  <a:pt x="8565" y="30240"/>
                  <a:pt x="6703" y="30240"/>
                  <a:pt x="4841" y="25919"/>
                </a:cubicBezTo>
                <a:cubicBezTo>
                  <a:pt x="3351" y="17280"/>
                  <a:pt x="6703" y="12959"/>
                  <a:pt x="8937" y="12959"/>
                </a:cubicBezTo>
                <a:quadBezTo>
                  <a:pt x="13034" y="12959"/>
                  <a:pt x="15268" y="12959"/>
                </a:quadBez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5317091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886" y="623454"/>
            <a:ext cx="8711045" cy="6019026"/>
          </a:xfrm>
          <a:prstGeom prst="rect">
            <a:avLst/>
          </a:prstGeom>
        </p:spPr>
      </p:pic>
      <p:sp>
        <p:nvSpPr>
          <p:cNvPr id="301952833" name=""/>
          <p:cNvSpPr/>
          <p:nvPr/>
        </p:nvSpPr>
        <p:spPr bwMode="auto">
          <a:xfrm>
            <a:off x="1767340" y="1333499"/>
            <a:ext cx="1013113" cy="43295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0" y="0"/>
                </a:moveTo>
                <a:cubicBezTo>
                  <a:pt x="4430" y="0"/>
                  <a:pt x="8492" y="0"/>
                  <a:pt x="14399" y="0"/>
                </a:cubicBezTo>
                <a:cubicBezTo>
                  <a:pt x="17353" y="0"/>
                  <a:pt x="20307" y="0"/>
                  <a:pt x="22523" y="0"/>
                </a:cubicBezTo>
                <a:cubicBezTo>
                  <a:pt x="25476" y="0"/>
                  <a:pt x="27323" y="8640"/>
                  <a:pt x="30276" y="17280"/>
                </a:cubicBezTo>
                <a:cubicBezTo>
                  <a:pt x="32861" y="25920"/>
                  <a:pt x="35815" y="25920"/>
                  <a:pt x="39138" y="25920"/>
                </a:cubicBezTo>
                <a:quadBezTo>
                  <a:pt x="41353" y="34559"/>
                  <a:pt x="43200" y="43200"/>
                </a:quadBez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5741593" name=""/>
          <p:cNvSpPr/>
          <p:nvPr/>
        </p:nvSpPr>
        <p:spPr bwMode="auto">
          <a:xfrm>
            <a:off x="6235431" y="1333499"/>
            <a:ext cx="1099704" cy="8659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0" y="0"/>
                </a:moveTo>
                <a:cubicBezTo>
                  <a:pt x="7483" y="43200"/>
                  <a:pt x="17007" y="43200"/>
                  <a:pt x="23470" y="43200"/>
                </a:cubicBezTo>
                <a:quadBezTo>
                  <a:pt x="34355" y="43200"/>
                  <a:pt x="43200" y="43200"/>
                </a:quadBez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977247" name=""/>
          <p:cNvSpPr/>
          <p:nvPr/>
        </p:nvSpPr>
        <p:spPr bwMode="auto">
          <a:xfrm>
            <a:off x="5889067" y="2900795"/>
            <a:ext cx="536863" cy="60613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0" y="0"/>
                </a:moveTo>
                <a:cubicBezTo>
                  <a:pt x="5574" y="6171"/>
                  <a:pt x="9058" y="12342"/>
                  <a:pt x="12541" y="18514"/>
                </a:cubicBezTo>
                <a:cubicBezTo>
                  <a:pt x="17419" y="24685"/>
                  <a:pt x="21600" y="30857"/>
                  <a:pt x="25780" y="37028"/>
                </a:cubicBezTo>
                <a:cubicBezTo>
                  <a:pt x="29264" y="37028"/>
                  <a:pt x="32748" y="43200"/>
                  <a:pt x="37625" y="43200"/>
                </a:cubicBezTo>
                <a:quadBezTo>
                  <a:pt x="41109" y="37028"/>
                  <a:pt x="43200" y="18514"/>
                </a:quadBez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24749" name=""/>
          <p:cNvSpPr/>
          <p:nvPr/>
        </p:nvSpPr>
        <p:spPr bwMode="auto">
          <a:xfrm>
            <a:off x="4815340" y="4338204"/>
            <a:ext cx="1541318" cy="25977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0" y="28799"/>
                </a:moveTo>
                <a:cubicBezTo>
                  <a:pt x="1213" y="43200"/>
                  <a:pt x="3640" y="43200"/>
                  <a:pt x="5339" y="43200"/>
                </a:cubicBezTo>
                <a:cubicBezTo>
                  <a:pt x="6552" y="43200"/>
                  <a:pt x="8008" y="43200"/>
                  <a:pt x="9222" y="43200"/>
                </a:cubicBezTo>
                <a:cubicBezTo>
                  <a:pt x="10678" y="28799"/>
                  <a:pt x="12134" y="28799"/>
                  <a:pt x="13348" y="28799"/>
                </a:cubicBezTo>
                <a:cubicBezTo>
                  <a:pt x="15289" y="28799"/>
                  <a:pt x="16988" y="28799"/>
                  <a:pt x="18202" y="28799"/>
                </a:cubicBezTo>
                <a:cubicBezTo>
                  <a:pt x="19658" y="28799"/>
                  <a:pt x="21114" y="14400"/>
                  <a:pt x="22328" y="14400"/>
                </a:cubicBezTo>
                <a:cubicBezTo>
                  <a:pt x="24026" y="14400"/>
                  <a:pt x="25483" y="14400"/>
                  <a:pt x="27667" y="14400"/>
                </a:cubicBezTo>
                <a:cubicBezTo>
                  <a:pt x="29608" y="14400"/>
                  <a:pt x="31065" y="14400"/>
                  <a:pt x="32764" y="14400"/>
                </a:cubicBezTo>
                <a:cubicBezTo>
                  <a:pt x="34220" y="14400"/>
                  <a:pt x="35676" y="0"/>
                  <a:pt x="36889" y="0"/>
                </a:cubicBezTo>
                <a:cubicBezTo>
                  <a:pt x="38103" y="0"/>
                  <a:pt x="39316" y="0"/>
                  <a:pt x="40773" y="0"/>
                </a:cubicBezTo>
                <a:quadBezTo>
                  <a:pt x="41986" y="14400"/>
                  <a:pt x="43200" y="14400"/>
                </a:quadBez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2056852" name=""/>
          <p:cNvSpPr/>
          <p:nvPr/>
        </p:nvSpPr>
        <p:spPr bwMode="auto">
          <a:xfrm>
            <a:off x="771545" y="1870363"/>
            <a:ext cx="1186295" cy="164522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630" y="15915"/>
                </a:moveTo>
                <a:cubicBezTo>
                  <a:pt x="4729" y="15915"/>
                  <a:pt x="6306" y="15915"/>
                  <a:pt x="11667" y="25010"/>
                </a:cubicBezTo>
                <a:cubicBezTo>
                  <a:pt x="14820" y="22736"/>
                  <a:pt x="16712" y="25010"/>
                  <a:pt x="19550" y="25010"/>
                </a:cubicBezTo>
                <a:cubicBezTo>
                  <a:pt x="21442" y="22736"/>
                  <a:pt x="23649" y="20463"/>
                  <a:pt x="26172" y="20463"/>
                </a:cubicBezTo>
                <a:cubicBezTo>
                  <a:pt x="28379" y="20463"/>
                  <a:pt x="30271" y="25010"/>
                  <a:pt x="32478" y="31831"/>
                </a:cubicBezTo>
                <a:cubicBezTo>
                  <a:pt x="35632" y="34105"/>
                  <a:pt x="38154" y="36378"/>
                  <a:pt x="40046" y="36378"/>
                </a:cubicBezTo>
                <a:cubicBezTo>
                  <a:pt x="41623" y="38652"/>
                  <a:pt x="43200" y="43200"/>
                  <a:pt x="41308" y="34105"/>
                </a:cubicBezTo>
                <a:cubicBezTo>
                  <a:pt x="38470" y="29557"/>
                  <a:pt x="35632" y="29557"/>
                  <a:pt x="32794" y="25010"/>
                </a:cubicBezTo>
                <a:cubicBezTo>
                  <a:pt x="30902" y="25010"/>
                  <a:pt x="25541" y="27284"/>
                  <a:pt x="23964" y="27284"/>
                </a:cubicBezTo>
                <a:cubicBezTo>
                  <a:pt x="21442" y="27284"/>
                  <a:pt x="18604" y="27284"/>
                  <a:pt x="16712" y="27284"/>
                </a:cubicBezTo>
                <a:cubicBezTo>
                  <a:pt x="14189" y="31831"/>
                  <a:pt x="11667" y="31831"/>
                  <a:pt x="10090" y="34105"/>
                </a:cubicBezTo>
                <a:cubicBezTo>
                  <a:pt x="8513" y="31831"/>
                  <a:pt x="7567" y="25010"/>
                  <a:pt x="6306" y="18189"/>
                </a:cubicBezTo>
                <a:cubicBezTo>
                  <a:pt x="5360" y="11368"/>
                  <a:pt x="2522" y="6821"/>
                  <a:pt x="0" y="6821"/>
                </a:cubicBezTo>
                <a:cubicBezTo>
                  <a:pt x="1576" y="9094"/>
                  <a:pt x="3468" y="11368"/>
                  <a:pt x="6937" y="6821"/>
                </a:cubicBezTo>
                <a:cubicBezTo>
                  <a:pt x="8829" y="6821"/>
                  <a:pt x="10405" y="6821"/>
                  <a:pt x="11982" y="6821"/>
                </a:cubicBezTo>
                <a:cubicBezTo>
                  <a:pt x="13559" y="4547"/>
                  <a:pt x="15766" y="4547"/>
                  <a:pt x="17343" y="4547"/>
                </a:cubicBezTo>
                <a:cubicBezTo>
                  <a:pt x="19865" y="4547"/>
                  <a:pt x="21442" y="6821"/>
                  <a:pt x="23649" y="4547"/>
                </a:cubicBezTo>
                <a:cubicBezTo>
                  <a:pt x="26172" y="2273"/>
                  <a:pt x="27748" y="2273"/>
                  <a:pt x="29325" y="0"/>
                </a:cubicBezTo>
                <a:lnTo>
                  <a:pt x="30902" y="0"/>
                </a:ln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0911400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-7264090" y="-2987386"/>
            <a:ext cx="12084606" cy="8786925"/>
          </a:xfrm>
          <a:prstGeom prst="rect">
            <a:avLst/>
          </a:prstGeom>
        </p:spPr>
      </p:pic>
      <p:sp>
        <p:nvSpPr>
          <p:cNvPr id="1207677694" name=""/>
          <p:cNvSpPr/>
          <p:nvPr/>
        </p:nvSpPr>
        <p:spPr bwMode="auto">
          <a:xfrm>
            <a:off x="6885749" y="3224485"/>
            <a:ext cx="2138795" cy="121227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524" y="21600"/>
                </a:moveTo>
                <a:cubicBezTo>
                  <a:pt x="1923" y="21600"/>
                  <a:pt x="4372" y="21600"/>
                  <a:pt x="6646" y="21600"/>
                </a:cubicBezTo>
                <a:cubicBezTo>
                  <a:pt x="7870" y="24685"/>
                  <a:pt x="9969" y="30857"/>
                  <a:pt x="11893" y="30857"/>
                </a:cubicBezTo>
                <a:cubicBezTo>
                  <a:pt x="13991" y="33942"/>
                  <a:pt x="14866" y="37028"/>
                  <a:pt x="16265" y="37028"/>
                </a:cubicBezTo>
                <a:cubicBezTo>
                  <a:pt x="17140" y="37028"/>
                  <a:pt x="18014" y="37028"/>
                  <a:pt x="19063" y="37028"/>
                </a:cubicBezTo>
                <a:cubicBezTo>
                  <a:pt x="20463" y="37028"/>
                  <a:pt x="22911" y="37028"/>
                  <a:pt x="25535" y="37028"/>
                </a:cubicBezTo>
                <a:cubicBezTo>
                  <a:pt x="26759" y="37028"/>
                  <a:pt x="29557" y="37028"/>
                  <a:pt x="31131" y="37028"/>
                </a:cubicBezTo>
                <a:cubicBezTo>
                  <a:pt x="32181" y="37028"/>
                  <a:pt x="33755" y="30857"/>
                  <a:pt x="35329" y="27771"/>
                </a:cubicBezTo>
                <a:cubicBezTo>
                  <a:pt x="36204" y="18514"/>
                  <a:pt x="37953" y="12342"/>
                  <a:pt x="39002" y="6171"/>
                </a:cubicBezTo>
                <a:cubicBezTo>
                  <a:pt x="39876" y="0"/>
                  <a:pt x="41800" y="3085"/>
                  <a:pt x="43200" y="6171"/>
                </a:cubicBezTo>
                <a:cubicBezTo>
                  <a:pt x="39527" y="6171"/>
                  <a:pt x="37603" y="6171"/>
                  <a:pt x="35854" y="6171"/>
                </a:cubicBezTo>
                <a:cubicBezTo>
                  <a:pt x="33230" y="6171"/>
                  <a:pt x="32006" y="6171"/>
                  <a:pt x="30257" y="6171"/>
                </a:cubicBezTo>
                <a:cubicBezTo>
                  <a:pt x="28683" y="9257"/>
                  <a:pt x="27459" y="9257"/>
                  <a:pt x="26409" y="9257"/>
                </a:cubicBezTo>
                <a:cubicBezTo>
                  <a:pt x="25185" y="9257"/>
                  <a:pt x="23786" y="9257"/>
                  <a:pt x="22387" y="9257"/>
                </a:cubicBezTo>
                <a:cubicBezTo>
                  <a:pt x="21337" y="9257"/>
                  <a:pt x="18889" y="9257"/>
                  <a:pt x="17314" y="9257"/>
                </a:cubicBezTo>
                <a:cubicBezTo>
                  <a:pt x="15740" y="9257"/>
                  <a:pt x="14866" y="9257"/>
                  <a:pt x="13817" y="9257"/>
                </a:cubicBezTo>
                <a:cubicBezTo>
                  <a:pt x="12417" y="9257"/>
                  <a:pt x="10493" y="9257"/>
                  <a:pt x="9444" y="9257"/>
                </a:cubicBezTo>
                <a:cubicBezTo>
                  <a:pt x="6995" y="9257"/>
                  <a:pt x="4897" y="9257"/>
                  <a:pt x="3847" y="9257"/>
                </a:cubicBezTo>
                <a:cubicBezTo>
                  <a:pt x="2798" y="9257"/>
                  <a:pt x="1049" y="12342"/>
                  <a:pt x="0" y="18514"/>
                </a:cubicBezTo>
                <a:cubicBezTo>
                  <a:pt x="1923" y="18514"/>
                  <a:pt x="5072" y="18514"/>
                  <a:pt x="9619" y="18514"/>
                </a:cubicBezTo>
                <a:cubicBezTo>
                  <a:pt x="11718" y="18514"/>
                  <a:pt x="13991" y="18514"/>
                  <a:pt x="17489" y="18514"/>
                </a:cubicBezTo>
                <a:cubicBezTo>
                  <a:pt x="19238" y="18514"/>
                  <a:pt x="20987" y="15428"/>
                  <a:pt x="22037" y="15428"/>
                </a:cubicBezTo>
                <a:cubicBezTo>
                  <a:pt x="22911" y="15428"/>
                  <a:pt x="25885" y="15428"/>
                  <a:pt x="29033" y="15428"/>
                </a:cubicBezTo>
                <a:cubicBezTo>
                  <a:pt x="33055" y="15428"/>
                  <a:pt x="35154" y="21600"/>
                  <a:pt x="38477" y="21600"/>
                </a:cubicBezTo>
                <a:cubicBezTo>
                  <a:pt x="41276" y="21600"/>
                  <a:pt x="42325" y="24685"/>
                  <a:pt x="35504" y="33942"/>
                </a:cubicBezTo>
                <a:cubicBezTo>
                  <a:pt x="29557" y="33942"/>
                  <a:pt x="23961" y="33942"/>
                  <a:pt x="20113" y="33942"/>
                </a:cubicBezTo>
                <a:cubicBezTo>
                  <a:pt x="18889" y="33942"/>
                  <a:pt x="16790" y="33942"/>
                  <a:pt x="14341" y="33942"/>
                </a:cubicBezTo>
                <a:cubicBezTo>
                  <a:pt x="13467" y="33942"/>
                  <a:pt x="12068" y="33942"/>
                  <a:pt x="11193" y="33942"/>
                </a:cubicBezTo>
                <a:cubicBezTo>
                  <a:pt x="9619" y="37028"/>
                  <a:pt x="8395" y="40114"/>
                  <a:pt x="7170" y="43200"/>
                </a:cubicBezTo>
                <a:cubicBezTo>
                  <a:pt x="5421" y="43200"/>
                  <a:pt x="8045" y="37028"/>
                  <a:pt x="14516" y="37028"/>
                </a:cubicBezTo>
                <a:cubicBezTo>
                  <a:pt x="23611" y="37028"/>
                  <a:pt x="30782" y="37028"/>
                  <a:pt x="32706" y="37028"/>
                </a:cubicBezTo>
                <a:lnTo>
                  <a:pt x="33580" y="37028"/>
                </a:ln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1847973" name=""/>
          <p:cNvSpPr/>
          <p:nvPr/>
        </p:nvSpPr>
        <p:spPr bwMode="auto">
          <a:xfrm>
            <a:off x="1092818" y="2632363"/>
            <a:ext cx="2900795" cy="112568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0" y="43200"/>
                </a:moveTo>
                <a:cubicBezTo>
                  <a:pt x="2321" y="43200"/>
                  <a:pt x="3739" y="43200"/>
                  <a:pt x="7350" y="43200"/>
                </a:cubicBezTo>
                <a:cubicBezTo>
                  <a:pt x="11992" y="43200"/>
                  <a:pt x="14185" y="43200"/>
                  <a:pt x="19343" y="43200"/>
                </a:cubicBezTo>
                <a:cubicBezTo>
                  <a:pt x="23340" y="29907"/>
                  <a:pt x="24888" y="29907"/>
                  <a:pt x="27983" y="9969"/>
                </a:cubicBezTo>
                <a:cubicBezTo>
                  <a:pt x="29401" y="9969"/>
                  <a:pt x="30175" y="9969"/>
                  <a:pt x="31078" y="6646"/>
                </a:cubicBezTo>
                <a:cubicBezTo>
                  <a:pt x="31851" y="3323"/>
                  <a:pt x="32496" y="3323"/>
                  <a:pt x="33399" y="0"/>
                </a:cubicBezTo>
                <a:cubicBezTo>
                  <a:pt x="35591" y="0"/>
                  <a:pt x="37268" y="0"/>
                  <a:pt x="39202" y="0"/>
                </a:cubicBezTo>
                <a:cubicBezTo>
                  <a:pt x="40362" y="0"/>
                  <a:pt x="42168" y="0"/>
                  <a:pt x="43200" y="0"/>
                </a:cubicBez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1236947" name=""/>
          <p:cNvSpPr/>
          <p:nvPr/>
        </p:nvSpPr>
        <p:spPr bwMode="auto">
          <a:xfrm>
            <a:off x="954272" y="1186295"/>
            <a:ext cx="2329295" cy="155863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2890" y="21600"/>
                </a:moveTo>
                <a:cubicBezTo>
                  <a:pt x="4014" y="19200"/>
                  <a:pt x="6423" y="19200"/>
                  <a:pt x="7387" y="19200"/>
                </a:cubicBezTo>
                <a:cubicBezTo>
                  <a:pt x="8832" y="19200"/>
                  <a:pt x="10438" y="19200"/>
                  <a:pt x="11884" y="16800"/>
                </a:cubicBezTo>
                <a:cubicBezTo>
                  <a:pt x="12686" y="16800"/>
                  <a:pt x="14292" y="16800"/>
                  <a:pt x="15417" y="16800"/>
                </a:cubicBezTo>
                <a:cubicBezTo>
                  <a:pt x="16701" y="16800"/>
                  <a:pt x="18307" y="16800"/>
                  <a:pt x="20074" y="14400"/>
                </a:cubicBezTo>
                <a:cubicBezTo>
                  <a:pt x="21840" y="14400"/>
                  <a:pt x="22965" y="14400"/>
                  <a:pt x="25695" y="9600"/>
                </a:cubicBezTo>
                <a:cubicBezTo>
                  <a:pt x="28907" y="7200"/>
                  <a:pt x="31476" y="7200"/>
                  <a:pt x="32440" y="7200"/>
                </a:cubicBezTo>
                <a:cubicBezTo>
                  <a:pt x="33885" y="7200"/>
                  <a:pt x="34849" y="4800"/>
                  <a:pt x="35973" y="4800"/>
                </a:cubicBezTo>
                <a:cubicBezTo>
                  <a:pt x="37097" y="4800"/>
                  <a:pt x="38863" y="4800"/>
                  <a:pt x="41594" y="4800"/>
                </a:cubicBezTo>
                <a:cubicBezTo>
                  <a:pt x="43200" y="4800"/>
                  <a:pt x="41754" y="9600"/>
                  <a:pt x="40469" y="14400"/>
                </a:cubicBezTo>
                <a:cubicBezTo>
                  <a:pt x="38863" y="16800"/>
                  <a:pt x="38060" y="19200"/>
                  <a:pt x="36776" y="21600"/>
                </a:cubicBezTo>
                <a:cubicBezTo>
                  <a:pt x="35491" y="23999"/>
                  <a:pt x="34527" y="23999"/>
                  <a:pt x="33724" y="26399"/>
                </a:cubicBezTo>
                <a:cubicBezTo>
                  <a:pt x="32440" y="26399"/>
                  <a:pt x="31637" y="28800"/>
                  <a:pt x="29710" y="31200"/>
                </a:cubicBezTo>
                <a:cubicBezTo>
                  <a:pt x="27782" y="33599"/>
                  <a:pt x="26979" y="35999"/>
                  <a:pt x="25695" y="35999"/>
                </a:cubicBezTo>
                <a:cubicBezTo>
                  <a:pt x="24571" y="35999"/>
                  <a:pt x="23607" y="35999"/>
                  <a:pt x="22804" y="35999"/>
                </a:cubicBezTo>
                <a:cubicBezTo>
                  <a:pt x="21680" y="35999"/>
                  <a:pt x="20395" y="35999"/>
                  <a:pt x="19592" y="35999"/>
                </a:cubicBezTo>
                <a:cubicBezTo>
                  <a:pt x="18468" y="35999"/>
                  <a:pt x="17183" y="35999"/>
                  <a:pt x="16380" y="35999"/>
                </a:cubicBezTo>
                <a:cubicBezTo>
                  <a:pt x="15417" y="35999"/>
                  <a:pt x="14453" y="35999"/>
                  <a:pt x="13650" y="35999"/>
                </a:cubicBezTo>
                <a:cubicBezTo>
                  <a:pt x="12365" y="35999"/>
                  <a:pt x="11562" y="35999"/>
                  <a:pt x="10438" y="40799"/>
                </a:cubicBezTo>
                <a:cubicBezTo>
                  <a:pt x="9635" y="40799"/>
                  <a:pt x="7547" y="40799"/>
                  <a:pt x="6744" y="40799"/>
                </a:cubicBezTo>
                <a:cubicBezTo>
                  <a:pt x="5942" y="40799"/>
                  <a:pt x="4817" y="43200"/>
                  <a:pt x="3854" y="40799"/>
                </a:cubicBezTo>
                <a:cubicBezTo>
                  <a:pt x="3051" y="38399"/>
                  <a:pt x="2087" y="35999"/>
                  <a:pt x="963" y="31200"/>
                </a:cubicBezTo>
                <a:cubicBezTo>
                  <a:pt x="0" y="26399"/>
                  <a:pt x="642" y="21600"/>
                  <a:pt x="1927" y="16800"/>
                </a:cubicBezTo>
                <a:cubicBezTo>
                  <a:pt x="2730" y="14400"/>
                  <a:pt x="3854" y="9600"/>
                  <a:pt x="4657" y="7200"/>
                </a:cubicBezTo>
                <a:cubicBezTo>
                  <a:pt x="5620" y="4800"/>
                  <a:pt x="6584" y="2400"/>
                  <a:pt x="7708" y="2400"/>
                </a:cubicBezTo>
                <a:cubicBezTo>
                  <a:pt x="8511" y="2400"/>
                  <a:pt x="9314" y="2400"/>
                  <a:pt x="10278" y="0"/>
                </a:cubicBezTo>
                <a:cubicBezTo>
                  <a:pt x="11081" y="0"/>
                  <a:pt x="12686" y="0"/>
                  <a:pt x="13811" y="0"/>
                </a:cubicBezTo>
                <a:cubicBezTo>
                  <a:pt x="14614" y="0"/>
                  <a:pt x="15898" y="0"/>
                  <a:pt x="17183" y="4800"/>
                </a:cubicBezTo>
                <a:cubicBezTo>
                  <a:pt x="18468" y="4800"/>
                  <a:pt x="19271" y="4800"/>
                  <a:pt x="20395" y="4800"/>
                </a:cubicBezTo>
                <a:cubicBezTo>
                  <a:pt x="21680" y="4800"/>
                  <a:pt x="22483" y="4800"/>
                  <a:pt x="24089" y="7200"/>
                </a:cubicBezTo>
                <a:cubicBezTo>
                  <a:pt x="25695" y="11999"/>
                  <a:pt x="27140" y="11999"/>
                  <a:pt x="29067" y="14400"/>
                </a:cubicBezTo>
                <a:cubicBezTo>
                  <a:pt x="30994" y="14400"/>
                  <a:pt x="32600" y="16800"/>
                  <a:pt x="34206" y="14400"/>
                </a:cubicBezTo>
                <a:quadBezTo>
                  <a:pt x="39024" y="9600"/>
                  <a:pt x="40951" y="4800"/>
                </a:quadBez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4078234" name=""/>
          <p:cNvSpPr/>
          <p:nvPr/>
        </p:nvSpPr>
        <p:spPr bwMode="auto">
          <a:xfrm>
            <a:off x="633886" y="3498272"/>
            <a:ext cx="848590" cy="121227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0" y="43200"/>
                </a:moveTo>
                <a:cubicBezTo>
                  <a:pt x="6612" y="30857"/>
                  <a:pt x="10579" y="24685"/>
                  <a:pt x="14106" y="24685"/>
                </a:cubicBezTo>
                <a:cubicBezTo>
                  <a:pt x="18514" y="18514"/>
                  <a:pt x="23363" y="15428"/>
                  <a:pt x="27771" y="12342"/>
                </a:cubicBezTo>
                <a:cubicBezTo>
                  <a:pt x="30416" y="9257"/>
                  <a:pt x="32620" y="6171"/>
                  <a:pt x="37028" y="0"/>
                </a:cubicBezTo>
                <a:cubicBezTo>
                  <a:pt x="40555" y="0"/>
                  <a:pt x="43200" y="0"/>
                  <a:pt x="41436" y="12342"/>
                </a:cubicBezTo>
                <a:cubicBezTo>
                  <a:pt x="38351" y="21600"/>
                  <a:pt x="34383" y="24685"/>
                  <a:pt x="31738" y="27771"/>
                </a:cubicBezTo>
                <a:cubicBezTo>
                  <a:pt x="26448" y="33942"/>
                  <a:pt x="22922" y="33942"/>
                  <a:pt x="20277" y="33942"/>
                </a:cubicBezTo>
                <a:cubicBezTo>
                  <a:pt x="17191" y="37028"/>
                  <a:pt x="14546" y="37028"/>
                  <a:pt x="12342" y="37028"/>
                </a:cubicBezTo>
                <a:cubicBezTo>
                  <a:pt x="8375" y="37028"/>
                  <a:pt x="5730" y="37028"/>
                  <a:pt x="3526" y="37028"/>
                </a:cubicBezTo>
                <a:cubicBezTo>
                  <a:pt x="16751" y="37028"/>
                  <a:pt x="26448" y="37028"/>
                  <a:pt x="32620" y="37028"/>
                </a:cubicBezTo>
                <a:cubicBezTo>
                  <a:pt x="28212" y="43200"/>
                  <a:pt x="18073" y="43200"/>
                  <a:pt x="14987" y="43200"/>
                </a:cubicBezTo>
                <a:quadBezTo>
                  <a:pt x="12783" y="43200"/>
                  <a:pt x="10579" y="40114"/>
                </a:quadBez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665662" name=""/>
          <p:cNvSpPr/>
          <p:nvPr/>
        </p:nvSpPr>
        <p:spPr bwMode="auto">
          <a:xfrm>
            <a:off x="-2188977" y="588818"/>
            <a:ext cx="233795" cy="2277340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9599" y="0"/>
                </a:moveTo>
                <a:cubicBezTo>
                  <a:pt x="9599" y="1314"/>
                  <a:pt x="11199" y="2299"/>
                  <a:pt x="11199" y="3449"/>
                </a:cubicBezTo>
                <a:cubicBezTo>
                  <a:pt x="11199" y="4434"/>
                  <a:pt x="9599" y="5584"/>
                  <a:pt x="8000" y="6406"/>
                </a:cubicBezTo>
                <a:cubicBezTo>
                  <a:pt x="8000" y="7391"/>
                  <a:pt x="4799" y="8212"/>
                  <a:pt x="3199" y="9362"/>
                </a:cubicBezTo>
                <a:cubicBezTo>
                  <a:pt x="1600" y="10184"/>
                  <a:pt x="1600" y="11169"/>
                  <a:pt x="1600" y="11990"/>
                </a:cubicBezTo>
                <a:cubicBezTo>
                  <a:pt x="1600" y="12812"/>
                  <a:pt x="0" y="14454"/>
                  <a:pt x="0" y="15276"/>
                </a:cubicBezTo>
                <a:cubicBezTo>
                  <a:pt x="0" y="16261"/>
                  <a:pt x="0" y="18068"/>
                  <a:pt x="0" y="19218"/>
                </a:cubicBezTo>
                <a:cubicBezTo>
                  <a:pt x="0" y="20532"/>
                  <a:pt x="0" y="22174"/>
                  <a:pt x="1600" y="22996"/>
                </a:cubicBezTo>
                <a:cubicBezTo>
                  <a:pt x="1600" y="23817"/>
                  <a:pt x="1600" y="25460"/>
                  <a:pt x="1600" y="26609"/>
                </a:cubicBezTo>
                <a:cubicBezTo>
                  <a:pt x="1600" y="27431"/>
                  <a:pt x="1600" y="29238"/>
                  <a:pt x="1600" y="30716"/>
                </a:cubicBezTo>
                <a:cubicBezTo>
                  <a:pt x="1600" y="31537"/>
                  <a:pt x="1600" y="33673"/>
                  <a:pt x="3199" y="34822"/>
                </a:cubicBezTo>
                <a:cubicBezTo>
                  <a:pt x="4799" y="35972"/>
                  <a:pt x="6399" y="37122"/>
                  <a:pt x="8000" y="38272"/>
                </a:cubicBezTo>
                <a:cubicBezTo>
                  <a:pt x="9599" y="39093"/>
                  <a:pt x="11199" y="40079"/>
                  <a:pt x="16000" y="41064"/>
                </a:cubicBezTo>
                <a:cubicBezTo>
                  <a:pt x="19199" y="42378"/>
                  <a:pt x="20799" y="43200"/>
                  <a:pt x="24000" y="41228"/>
                </a:cubicBezTo>
                <a:cubicBezTo>
                  <a:pt x="27199" y="39586"/>
                  <a:pt x="28800" y="37779"/>
                  <a:pt x="30400" y="36958"/>
                </a:cubicBezTo>
                <a:cubicBezTo>
                  <a:pt x="31999" y="35972"/>
                  <a:pt x="33599" y="34987"/>
                  <a:pt x="35199" y="33673"/>
                </a:cubicBezTo>
                <a:cubicBezTo>
                  <a:pt x="36800" y="32687"/>
                  <a:pt x="38400" y="31701"/>
                  <a:pt x="39999" y="30716"/>
                </a:cubicBezTo>
                <a:cubicBezTo>
                  <a:pt x="39999" y="29895"/>
                  <a:pt x="41599" y="28745"/>
                  <a:pt x="43200" y="27431"/>
                </a:cubicBezTo>
                <a:cubicBezTo>
                  <a:pt x="41599" y="26609"/>
                  <a:pt x="43200" y="25788"/>
                  <a:pt x="43200" y="24474"/>
                </a:cubicBezTo>
                <a:cubicBezTo>
                  <a:pt x="39999" y="23488"/>
                  <a:pt x="38400" y="22503"/>
                  <a:pt x="36800" y="21517"/>
                </a:cubicBezTo>
                <a:cubicBezTo>
                  <a:pt x="33599" y="19875"/>
                  <a:pt x="33599" y="18725"/>
                  <a:pt x="33599" y="17247"/>
                </a:cubicBezTo>
                <a:cubicBezTo>
                  <a:pt x="33599" y="15276"/>
                  <a:pt x="33599" y="13797"/>
                  <a:pt x="31999" y="12812"/>
                </a:cubicBezTo>
                <a:cubicBezTo>
                  <a:pt x="31999" y="11990"/>
                  <a:pt x="30400" y="11005"/>
                  <a:pt x="30400" y="9855"/>
                </a:cubicBezTo>
                <a:cubicBezTo>
                  <a:pt x="30400" y="8541"/>
                  <a:pt x="30400" y="7555"/>
                  <a:pt x="31999" y="6734"/>
                </a:cubicBezTo>
                <a:cubicBezTo>
                  <a:pt x="31999" y="5584"/>
                  <a:pt x="31999" y="4599"/>
                  <a:pt x="31999" y="3449"/>
                </a:cubicBezTo>
                <a:cubicBezTo>
                  <a:pt x="33599" y="2135"/>
                  <a:pt x="33599" y="1314"/>
                  <a:pt x="33599" y="328"/>
                </a:cubicBezTo>
                <a:cubicBezTo>
                  <a:pt x="35199" y="1478"/>
                  <a:pt x="30400" y="3285"/>
                  <a:pt x="30400" y="4106"/>
                </a:cubicBezTo>
                <a:cubicBezTo>
                  <a:pt x="28800" y="4927"/>
                  <a:pt x="27199" y="5749"/>
                  <a:pt x="27199" y="6570"/>
                </a:cubicBezTo>
                <a:cubicBezTo>
                  <a:pt x="24000" y="7555"/>
                  <a:pt x="24000" y="8377"/>
                  <a:pt x="20799" y="9855"/>
                </a:cubicBezTo>
                <a:cubicBezTo>
                  <a:pt x="19199" y="10841"/>
                  <a:pt x="20799" y="11990"/>
                  <a:pt x="20799" y="13469"/>
                </a:cubicBezTo>
                <a:cubicBezTo>
                  <a:pt x="20799" y="14619"/>
                  <a:pt x="20799" y="15768"/>
                  <a:pt x="20799" y="16590"/>
                </a:cubicBezTo>
                <a:cubicBezTo>
                  <a:pt x="20799" y="17739"/>
                  <a:pt x="20799" y="18561"/>
                  <a:pt x="20799" y="19711"/>
                </a:cubicBezTo>
                <a:cubicBezTo>
                  <a:pt x="20799" y="20696"/>
                  <a:pt x="20799" y="21682"/>
                  <a:pt x="20799" y="22503"/>
                </a:cubicBezTo>
                <a:cubicBezTo>
                  <a:pt x="20799" y="23981"/>
                  <a:pt x="20799" y="24967"/>
                  <a:pt x="20799" y="25788"/>
                </a:cubicBezTo>
                <a:cubicBezTo>
                  <a:pt x="20799" y="26938"/>
                  <a:pt x="20799" y="28088"/>
                  <a:pt x="20799" y="29238"/>
                </a:cubicBezTo>
                <a:cubicBezTo>
                  <a:pt x="20799" y="30059"/>
                  <a:pt x="20799" y="30880"/>
                  <a:pt x="19199" y="32851"/>
                </a:cubicBezTo>
                <a:cubicBezTo>
                  <a:pt x="19199" y="33673"/>
                  <a:pt x="19199" y="34494"/>
                  <a:pt x="19199" y="35315"/>
                </a:cubicBezTo>
                <a:cubicBezTo>
                  <a:pt x="19199" y="36136"/>
                  <a:pt x="19199" y="36958"/>
                  <a:pt x="25599" y="34987"/>
                </a:cubicBezTo>
                <a:cubicBezTo>
                  <a:pt x="27199" y="33673"/>
                  <a:pt x="28800" y="32358"/>
                  <a:pt x="30400" y="30552"/>
                </a:cubicBezTo>
                <a:cubicBezTo>
                  <a:pt x="31999" y="29730"/>
                  <a:pt x="31999" y="28416"/>
                  <a:pt x="31999" y="27595"/>
                </a:cubicBezTo>
                <a:cubicBezTo>
                  <a:pt x="33599" y="26609"/>
                  <a:pt x="33599" y="25624"/>
                  <a:pt x="35199" y="24803"/>
                </a:cubicBezTo>
                <a:cubicBezTo>
                  <a:pt x="35199" y="23981"/>
                  <a:pt x="35199" y="22831"/>
                  <a:pt x="35199" y="21682"/>
                </a:cubicBezTo>
                <a:cubicBezTo>
                  <a:pt x="35199" y="20532"/>
                  <a:pt x="35199" y="19546"/>
                  <a:pt x="35199" y="18396"/>
                </a:cubicBezTo>
                <a:cubicBezTo>
                  <a:pt x="31999" y="17575"/>
                  <a:pt x="30400" y="16754"/>
                  <a:pt x="28800" y="15276"/>
                </a:cubicBezTo>
                <a:cubicBezTo>
                  <a:pt x="27199" y="14454"/>
                  <a:pt x="25599" y="12976"/>
                  <a:pt x="25599" y="11990"/>
                </a:cubicBezTo>
                <a:cubicBezTo>
                  <a:pt x="25599" y="11169"/>
                  <a:pt x="27199" y="10184"/>
                  <a:pt x="27199" y="9362"/>
                </a:cubicBezTo>
                <a:cubicBezTo>
                  <a:pt x="27199" y="8541"/>
                  <a:pt x="27199" y="7720"/>
                  <a:pt x="27199" y="6898"/>
                </a:cubicBezTo>
                <a:cubicBezTo>
                  <a:pt x="27199" y="5749"/>
                  <a:pt x="27199" y="4927"/>
                  <a:pt x="27199" y="4106"/>
                </a:cubicBezTo>
                <a:cubicBezTo>
                  <a:pt x="27199" y="3120"/>
                  <a:pt x="25599" y="2299"/>
                  <a:pt x="25599" y="1478"/>
                </a:cubicBez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138430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-952415" y="181840"/>
            <a:ext cx="11609157" cy="8441218"/>
          </a:xfrm>
          <a:prstGeom prst="rect">
            <a:avLst/>
          </a:prstGeom>
        </p:spPr>
      </p:pic>
      <p:sp>
        <p:nvSpPr>
          <p:cNvPr id="1225920472" name=""/>
          <p:cNvSpPr/>
          <p:nvPr/>
        </p:nvSpPr>
        <p:spPr bwMode="auto">
          <a:xfrm>
            <a:off x="6928158" y="4267537"/>
            <a:ext cx="2147454" cy="60613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4529" y="30857"/>
                </a:moveTo>
                <a:cubicBezTo>
                  <a:pt x="6096" y="37028"/>
                  <a:pt x="8535" y="37028"/>
                  <a:pt x="15154" y="37028"/>
                </a:cubicBezTo>
                <a:cubicBezTo>
                  <a:pt x="21774" y="37028"/>
                  <a:pt x="26129" y="37028"/>
                  <a:pt x="29264" y="37028"/>
                </a:cubicBezTo>
                <a:cubicBezTo>
                  <a:pt x="30135" y="37028"/>
                  <a:pt x="32399" y="37028"/>
                  <a:pt x="35883" y="37028"/>
                </a:cubicBezTo>
                <a:cubicBezTo>
                  <a:pt x="38670" y="30857"/>
                  <a:pt x="40064" y="30857"/>
                  <a:pt x="42329" y="30857"/>
                </a:cubicBezTo>
                <a:cubicBezTo>
                  <a:pt x="43200" y="30857"/>
                  <a:pt x="40412" y="24685"/>
                  <a:pt x="37800" y="24685"/>
                </a:cubicBezTo>
                <a:cubicBezTo>
                  <a:pt x="35535" y="24685"/>
                  <a:pt x="33096" y="24685"/>
                  <a:pt x="31703" y="24685"/>
                </a:cubicBezTo>
                <a:cubicBezTo>
                  <a:pt x="29264" y="24685"/>
                  <a:pt x="27348" y="24685"/>
                  <a:pt x="26303" y="24685"/>
                </a:cubicBezTo>
                <a:cubicBezTo>
                  <a:pt x="25432" y="24685"/>
                  <a:pt x="23864" y="24685"/>
                  <a:pt x="21774" y="24685"/>
                </a:cubicBezTo>
                <a:cubicBezTo>
                  <a:pt x="20554" y="24685"/>
                  <a:pt x="18116" y="24685"/>
                  <a:pt x="15851" y="24685"/>
                </a:cubicBezTo>
                <a:cubicBezTo>
                  <a:pt x="14632" y="30857"/>
                  <a:pt x="13412" y="37028"/>
                  <a:pt x="12019" y="37028"/>
                </a:cubicBezTo>
                <a:cubicBezTo>
                  <a:pt x="10625" y="37028"/>
                  <a:pt x="8535" y="37028"/>
                  <a:pt x="7316" y="37028"/>
                </a:cubicBezTo>
                <a:cubicBezTo>
                  <a:pt x="6270" y="37028"/>
                  <a:pt x="5399" y="37028"/>
                  <a:pt x="4529" y="43200"/>
                </a:cubicBezTo>
                <a:cubicBezTo>
                  <a:pt x="3483" y="43200"/>
                  <a:pt x="2612" y="43200"/>
                  <a:pt x="870" y="43200"/>
                </a:cubicBezTo>
                <a:cubicBezTo>
                  <a:pt x="0" y="43200"/>
                  <a:pt x="1393" y="37028"/>
                  <a:pt x="3309" y="24685"/>
                </a:cubicBezTo>
                <a:cubicBezTo>
                  <a:pt x="5225" y="12342"/>
                  <a:pt x="6445" y="12342"/>
                  <a:pt x="8535" y="0"/>
                </a:cubicBezTo>
                <a:cubicBezTo>
                  <a:pt x="9580" y="0"/>
                  <a:pt x="10800" y="0"/>
                  <a:pt x="12019" y="0"/>
                </a:cubicBezTo>
                <a:quadBezTo>
                  <a:pt x="14109" y="0"/>
                  <a:pt x="14980" y="0"/>
                </a:quadBez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6197730" name=""/>
          <p:cNvSpPr/>
          <p:nvPr/>
        </p:nvSpPr>
        <p:spPr bwMode="auto">
          <a:xfrm>
            <a:off x="6495204" y="6354378"/>
            <a:ext cx="1515340" cy="199158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5430" y="13147"/>
                </a:moveTo>
                <a:cubicBezTo>
                  <a:pt x="14811" y="26295"/>
                  <a:pt x="22463" y="31930"/>
                  <a:pt x="28635" y="39443"/>
                </a:cubicBezTo>
                <a:cubicBezTo>
                  <a:pt x="32091" y="43200"/>
                  <a:pt x="30610" y="31930"/>
                  <a:pt x="26413" y="16904"/>
                </a:cubicBezTo>
                <a:cubicBezTo>
                  <a:pt x="23698" y="11269"/>
                  <a:pt x="21229" y="7513"/>
                  <a:pt x="19254" y="11269"/>
                </a:cubicBezTo>
                <a:cubicBezTo>
                  <a:pt x="17773" y="16904"/>
                  <a:pt x="16539" y="18782"/>
                  <a:pt x="12836" y="30052"/>
                </a:cubicBezTo>
                <a:cubicBezTo>
                  <a:pt x="10614" y="30052"/>
                  <a:pt x="9380" y="31930"/>
                  <a:pt x="8146" y="33808"/>
                </a:cubicBezTo>
                <a:cubicBezTo>
                  <a:pt x="30857" y="33808"/>
                  <a:pt x="40731" y="33808"/>
                  <a:pt x="43200" y="33808"/>
                </a:cubicBezTo>
                <a:cubicBezTo>
                  <a:pt x="40978" y="33808"/>
                  <a:pt x="30116" y="33808"/>
                  <a:pt x="16292" y="18782"/>
                </a:cubicBezTo>
                <a:cubicBezTo>
                  <a:pt x="4690" y="5634"/>
                  <a:pt x="1974" y="1878"/>
                  <a:pt x="0" y="0"/>
                </a:cubicBezTo>
                <a:cubicBezTo>
                  <a:pt x="2715" y="0"/>
                  <a:pt x="5183" y="0"/>
                  <a:pt x="8146" y="0"/>
                </a:cubicBezTo>
                <a:cubicBezTo>
                  <a:pt x="12342" y="0"/>
                  <a:pt x="13823" y="0"/>
                  <a:pt x="15552" y="0"/>
                </a:cubicBez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1579399" name=""/>
          <p:cNvSpPr/>
          <p:nvPr/>
        </p:nvSpPr>
        <p:spPr bwMode="auto">
          <a:xfrm>
            <a:off x="7291840" y="5678969"/>
            <a:ext cx="1523999" cy="0"/>
          </a:xfrm>
          <a:custGeom>
            <a:avLst/>
            <a:gdLst/>
            <a:ahLst/>
            <a:cxnLst/>
            <a:rect l="l" t="t" r="r" b="b"/>
            <a:pathLst>
              <a:path w="43200" h="0" fill="none" stroke="1" extrusionOk="0">
                <a:moveTo>
                  <a:pt x="0" y="0"/>
                </a:moveTo>
                <a:cubicBezTo>
                  <a:pt x="5154" y="0"/>
                  <a:pt x="9818" y="0"/>
                  <a:pt x="11536" y="0"/>
                </a:cubicBezTo>
                <a:cubicBezTo>
                  <a:pt x="15218" y="0"/>
                  <a:pt x="18899" y="0"/>
                  <a:pt x="20372" y="0"/>
                </a:cubicBezTo>
                <a:cubicBezTo>
                  <a:pt x="22581" y="0"/>
                  <a:pt x="24790" y="0"/>
                  <a:pt x="26754" y="0"/>
                </a:cubicBezTo>
                <a:cubicBezTo>
                  <a:pt x="27981" y="0"/>
                  <a:pt x="29945" y="0"/>
                  <a:pt x="32400" y="0"/>
                </a:cubicBezTo>
                <a:cubicBezTo>
                  <a:pt x="33627" y="0"/>
                  <a:pt x="36818" y="0"/>
                  <a:pt x="38781" y="0"/>
                </a:cubicBezTo>
                <a:cubicBezTo>
                  <a:pt x="40745" y="0"/>
                  <a:pt x="41972" y="0"/>
                  <a:pt x="43200" y="0"/>
                </a:cubicBez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181842" name=""/>
          <p:cNvSpPr/>
          <p:nvPr/>
        </p:nvSpPr>
        <p:spPr bwMode="auto">
          <a:xfrm>
            <a:off x="7257204" y="6008014"/>
            <a:ext cx="2017568" cy="43295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0" y="0"/>
                </a:moveTo>
                <a:cubicBezTo>
                  <a:pt x="1297" y="0"/>
                  <a:pt x="8899" y="0"/>
                  <a:pt x="15574" y="25919"/>
                </a:cubicBezTo>
                <a:cubicBezTo>
                  <a:pt x="20580" y="25919"/>
                  <a:pt x="24288" y="25919"/>
                  <a:pt x="25400" y="25919"/>
                </a:cubicBezTo>
                <a:cubicBezTo>
                  <a:pt x="26327" y="25919"/>
                  <a:pt x="27254" y="25919"/>
                  <a:pt x="29479" y="43199"/>
                </a:cubicBezTo>
                <a:cubicBezTo>
                  <a:pt x="31519" y="43199"/>
                  <a:pt x="32631" y="43199"/>
                  <a:pt x="35042" y="43199"/>
                </a:cubicBezTo>
                <a:cubicBezTo>
                  <a:pt x="37081" y="43199"/>
                  <a:pt x="38379" y="43199"/>
                  <a:pt x="40233" y="43199"/>
                </a:cubicBezTo>
                <a:quadBezTo>
                  <a:pt x="42087" y="43199"/>
                  <a:pt x="43200" y="43199"/>
                </a:quadBez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8794147" name=""/>
          <p:cNvSpPr/>
          <p:nvPr/>
        </p:nvSpPr>
        <p:spPr bwMode="auto">
          <a:xfrm>
            <a:off x="4148590" y="3566150"/>
            <a:ext cx="181840" cy="2251363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20571" y="1163"/>
                </a:moveTo>
                <a:cubicBezTo>
                  <a:pt x="22628" y="3489"/>
                  <a:pt x="22628" y="4319"/>
                  <a:pt x="24685" y="5150"/>
                </a:cubicBezTo>
                <a:cubicBezTo>
                  <a:pt x="26742" y="5981"/>
                  <a:pt x="28800" y="7144"/>
                  <a:pt x="30857" y="8141"/>
                </a:cubicBezTo>
                <a:cubicBezTo>
                  <a:pt x="32914" y="9138"/>
                  <a:pt x="34971" y="10135"/>
                  <a:pt x="34971" y="10966"/>
                </a:cubicBezTo>
                <a:cubicBezTo>
                  <a:pt x="39085" y="12461"/>
                  <a:pt x="39085" y="13790"/>
                  <a:pt x="39085" y="14787"/>
                </a:cubicBezTo>
                <a:cubicBezTo>
                  <a:pt x="43200" y="15784"/>
                  <a:pt x="43200" y="17280"/>
                  <a:pt x="43200" y="18775"/>
                </a:cubicBezTo>
                <a:cubicBezTo>
                  <a:pt x="43200" y="19772"/>
                  <a:pt x="43200" y="20769"/>
                  <a:pt x="41142" y="22264"/>
                </a:cubicBezTo>
                <a:cubicBezTo>
                  <a:pt x="41142" y="23261"/>
                  <a:pt x="41142" y="24092"/>
                  <a:pt x="41142" y="25587"/>
                </a:cubicBezTo>
                <a:cubicBezTo>
                  <a:pt x="41142" y="26418"/>
                  <a:pt x="41142" y="28080"/>
                  <a:pt x="41142" y="29076"/>
                </a:cubicBezTo>
                <a:cubicBezTo>
                  <a:pt x="41142" y="30240"/>
                  <a:pt x="41142" y="31901"/>
                  <a:pt x="41142" y="33064"/>
                </a:cubicBezTo>
                <a:cubicBezTo>
                  <a:pt x="41142" y="34726"/>
                  <a:pt x="41142" y="35723"/>
                  <a:pt x="41142" y="36886"/>
                </a:cubicBezTo>
                <a:cubicBezTo>
                  <a:pt x="41142" y="38049"/>
                  <a:pt x="41142" y="39046"/>
                  <a:pt x="39085" y="40209"/>
                </a:cubicBezTo>
                <a:cubicBezTo>
                  <a:pt x="37028" y="41206"/>
                  <a:pt x="32914" y="42369"/>
                  <a:pt x="32914" y="43200"/>
                </a:cubicBezTo>
                <a:cubicBezTo>
                  <a:pt x="30857" y="42203"/>
                  <a:pt x="28800" y="41206"/>
                  <a:pt x="26742" y="39876"/>
                </a:cubicBezTo>
                <a:cubicBezTo>
                  <a:pt x="26742" y="38381"/>
                  <a:pt x="26742" y="37052"/>
                  <a:pt x="26742" y="36221"/>
                </a:cubicBezTo>
                <a:cubicBezTo>
                  <a:pt x="26742" y="35224"/>
                  <a:pt x="26742" y="34393"/>
                  <a:pt x="26742" y="33563"/>
                </a:cubicBezTo>
                <a:cubicBezTo>
                  <a:pt x="26742" y="32566"/>
                  <a:pt x="26742" y="31735"/>
                  <a:pt x="26742" y="30904"/>
                </a:cubicBezTo>
                <a:cubicBezTo>
                  <a:pt x="24685" y="29575"/>
                  <a:pt x="22628" y="28744"/>
                  <a:pt x="20571" y="27913"/>
                </a:cubicBezTo>
                <a:cubicBezTo>
                  <a:pt x="20571" y="27083"/>
                  <a:pt x="18514" y="26086"/>
                  <a:pt x="18514" y="25089"/>
                </a:cubicBezTo>
                <a:cubicBezTo>
                  <a:pt x="14400" y="23926"/>
                  <a:pt x="12342" y="23095"/>
                  <a:pt x="12342" y="22098"/>
                </a:cubicBezTo>
                <a:cubicBezTo>
                  <a:pt x="10285" y="21101"/>
                  <a:pt x="8228" y="20270"/>
                  <a:pt x="8228" y="19107"/>
                </a:cubicBezTo>
                <a:cubicBezTo>
                  <a:pt x="8228" y="17778"/>
                  <a:pt x="8228" y="16615"/>
                  <a:pt x="8228" y="15618"/>
                </a:cubicBezTo>
                <a:cubicBezTo>
                  <a:pt x="8228" y="14289"/>
                  <a:pt x="8228" y="13126"/>
                  <a:pt x="8228" y="11298"/>
                </a:cubicBezTo>
                <a:cubicBezTo>
                  <a:pt x="8228" y="10467"/>
                  <a:pt x="8228" y="9470"/>
                  <a:pt x="8228" y="8307"/>
                </a:cubicBezTo>
                <a:cubicBezTo>
                  <a:pt x="8228" y="7476"/>
                  <a:pt x="8228" y="6646"/>
                  <a:pt x="8228" y="5316"/>
                </a:cubicBezTo>
                <a:cubicBezTo>
                  <a:pt x="8228" y="4319"/>
                  <a:pt x="8228" y="3489"/>
                  <a:pt x="8228" y="2492"/>
                </a:cubicBezTo>
                <a:cubicBezTo>
                  <a:pt x="6171" y="1163"/>
                  <a:pt x="6171" y="0"/>
                  <a:pt x="4114" y="1495"/>
                </a:cubicBezTo>
                <a:cubicBezTo>
                  <a:pt x="4114" y="2492"/>
                  <a:pt x="4114" y="4153"/>
                  <a:pt x="4114" y="5150"/>
                </a:cubicBezTo>
                <a:cubicBezTo>
                  <a:pt x="4114" y="6313"/>
                  <a:pt x="2057" y="7310"/>
                  <a:pt x="0" y="8806"/>
                </a:cubicBezTo>
                <a:cubicBezTo>
                  <a:pt x="0" y="9969"/>
                  <a:pt x="0" y="11132"/>
                  <a:pt x="0" y="12129"/>
                </a:cubicBezTo>
                <a:cubicBezTo>
                  <a:pt x="0" y="13458"/>
                  <a:pt x="0" y="14289"/>
                  <a:pt x="0" y="15120"/>
                </a:cubicBezTo>
                <a:cubicBezTo>
                  <a:pt x="2057" y="15950"/>
                  <a:pt x="12342" y="15286"/>
                  <a:pt x="16457" y="14455"/>
                </a:cubicBezTo>
                <a:cubicBezTo>
                  <a:pt x="18514" y="13624"/>
                  <a:pt x="22628" y="12960"/>
                  <a:pt x="24685" y="11796"/>
                </a:cubicBezTo>
                <a:cubicBezTo>
                  <a:pt x="28800" y="10467"/>
                  <a:pt x="32914" y="8972"/>
                  <a:pt x="34971" y="10467"/>
                </a:cubicBezTo>
                <a:cubicBezTo>
                  <a:pt x="32914" y="11464"/>
                  <a:pt x="32914" y="12295"/>
                  <a:pt x="30857" y="13126"/>
                </a:cubicBezTo>
                <a:cubicBezTo>
                  <a:pt x="28800" y="14123"/>
                  <a:pt x="28800" y="14953"/>
                  <a:pt x="26742" y="15784"/>
                </a:cubicBezTo>
                <a:cubicBezTo>
                  <a:pt x="26742" y="16615"/>
                  <a:pt x="24685" y="17778"/>
                  <a:pt x="24685" y="18609"/>
                </a:cubicBezTo>
                <a:cubicBezTo>
                  <a:pt x="20571" y="19440"/>
                  <a:pt x="20571" y="20603"/>
                  <a:pt x="20571" y="21766"/>
                </a:cubicBezTo>
                <a:cubicBezTo>
                  <a:pt x="20571" y="22929"/>
                  <a:pt x="20571" y="24258"/>
                  <a:pt x="20571" y="25587"/>
                </a:cubicBezTo>
                <a:cubicBezTo>
                  <a:pt x="20571" y="26584"/>
                  <a:pt x="20571" y="27581"/>
                  <a:pt x="20571" y="28412"/>
                </a:cubicBezTo>
                <a:cubicBezTo>
                  <a:pt x="20571" y="29243"/>
                  <a:pt x="20571" y="30572"/>
                  <a:pt x="20571" y="31735"/>
                </a:cubicBezTo>
                <a:cubicBezTo>
                  <a:pt x="20571" y="32566"/>
                  <a:pt x="20571" y="33396"/>
                  <a:pt x="20571" y="34393"/>
                </a:cubicBezTo>
                <a:cubicBezTo>
                  <a:pt x="18514" y="35556"/>
                  <a:pt x="16457" y="36553"/>
                  <a:pt x="14400" y="37716"/>
                </a:cubicBezTo>
                <a:cubicBezTo>
                  <a:pt x="12342" y="38547"/>
                  <a:pt x="10285" y="39378"/>
                  <a:pt x="10285" y="40209"/>
                </a:cubicBezTo>
                <a:lnTo>
                  <a:pt x="10285" y="41040"/>
                </a:ln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46712733" name="Shape 1037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425449"/>
            <a:ext cx="8220074" cy="1425574"/>
          </a:xfrm>
          <a:prstGeom prst="rect">
            <a:avLst/>
          </a:prstGeom>
          <a:noFill/>
        </p:spPr>
        <p:txBody>
          <a:bodyPr lIns="90000" tIns="46800" rIns="90000" bIns="46800" anchor="ctr" anchorCtr="0"/>
          <a:lstStyle/>
          <a:p>
            <a:pPr>
              <a:defRPr/>
            </a:pPr>
            <a:r>
              <a:rPr/>
              <a:t>ИТОГ</a:t>
            </a:r>
            <a:endParaRPr/>
          </a:p>
        </p:txBody>
      </p:sp>
      <p:sp>
        <p:nvSpPr>
          <p:cNvPr id="716152550" name="Shape 1038"/>
          <p:cNvSpPr>
            <a:spLocks noChangeShapeType="1" noGrp="1"/>
          </p:cNvSpPr>
          <p:nvPr>
            <p:ph idx="1"/>
          </p:nvPr>
        </p:nvSpPr>
        <p:spPr bwMode="auto">
          <a:xfrm>
            <a:off x="457200" y="1981199"/>
            <a:ext cx="8220074" cy="3876674"/>
          </a:xfrm>
          <a:prstGeom prst="rect">
            <a:avLst/>
          </a:prstGeom>
          <a:noFill/>
        </p:spPr>
        <p:txBody>
          <a:bodyPr lIns="90000" tIns="46800" rIns="90000" bIns="46800" anchor="t"/>
          <a:lstStyle>
            <a:lvl1pPr marL="342900" indent="0" algn="l" defTabSz="449262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defRPr sz="3200" b="0" i="0">
                <a:solidFill>
                  <a:srgbClr val="000000"/>
                </a:solidFill>
                <a:latin typeface="Arial"/>
                <a:ea typeface="Arial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699"/>
              </a:spcBef>
              <a:spcAft>
                <a:spcPts val="0"/>
              </a:spcAft>
              <a:buNone/>
              <a:defRPr sz="2800" b="0" i="0">
                <a:solidFill>
                  <a:srgbClr val="000000"/>
                </a:solidFill>
                <a:latin typeface="Arial"/>
                <a:ea typeface="Arial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None/>
              <a:defRPr sz="2400" b="0" i="0">
                <a:solidFill>
                  <a:srgbClr val="000000"/>
                </a:solidFill>
                <a:latin typeface="Arial"/>
                <a:ea typeface="Arial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5pPr>
          </a:lstStyle>
          <a:p>
            <a:pPr>
              <a:defRPr/>
            </a:pPr>
            <a:r>
              <a:rPr/>
              <a:t>1.30% записанных пациентов отказываютя ехать при обзвоне Call центра</a:t>
            </a:r>
            <a:endParaRPr/>
          </a:p>
          <a:p>
            <a:pPr>
              <a:defRPr/>
            </a:pPr>
            <a:r>
              <a:rPr/>
              <a:t>2. Создаются конфликтные ситуции</a:t>
            </a:r>
            <a:endParaRPr/>
          </a:p>
          <a:p>
            <a:pPr>
              <a:defRPr/>
            </a:pPr>
            <a:r>
              <a:rPr/>
              <a:t>3.Снижается доступность специализированной офтальмологической помощи.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3506194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-594590" y="-106738"/>
            <a:ext cx="8812954" cy="6609715"/>
          </a:xfrm>
          <a:prstGeom prst="rect">
            <a:avLst/>
          </a:prstGeom>
        </p:spPr>
      </p:pic>
      <p:sp>
        <p:nvSpPr>
          <p:cNvPr id="1582771157" name=""/>
          <p:cNvSpPr/>
          <p:nvPr/>
        </p:nvSpPr>
        <p:spPr bwMode="auto">
          <a:xfrm flipH="0" flipV="0">
            <a:off x="1654772" y="727363"/>
            <a:ext cx="4078431" cy="1044920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27974" y="15329"/>
                </a:moveTo>
                <a:cubicBezTo>
                  <a:pt x="25773" y="15329"/>
                  <a:pt x="16417" y="15329"/>
                  <a:pt x="11740" y="18116"/>
                </a:cubicBezTo>
                <a:cubicBezTo>
                  <a:pt x="9630" y="19974"/>
                  <a:pt x="13482" y="23225"/>
                  <a:pt x="23571" y="24154"/>
                </a:cubicBezTo>
                <a:cubicBezTo>
                  <a:pt x="31826" y="24154"/>
                  <a:pt x="33477" y="23690"/>
                  <a:pt x="27515" y="21367"/>
                </a:cubicBezTo>
                <a:cubicBezTo>
                  <a:pt x="15592" y="21367"/>
                  <a:pt x="6787" y="21367"/>
                  <a:pt x="4677" y="21367"/>
                </a:cubicBezTo>
                <a:cubicBezTo>
                  <a:pt x="5411" y="21367"/>
                  <a:pt x="12657" y="25548"/>
                  <a:pt x="24580" y="26477"/>
                </a:cubicBezTo>
                <a:cubicBezTo>
                  <a:pt x="32835" y="26477"/>
                  <a:pt x="39072" y="26477"/>
                  <a:pt x="35036" y="26477"/>
                </a:cubicBezTo>
                <a:cubicBezTo>
                  <a:pt x="21645" y="26477"/>
                  <a:pt x="9722" y="28335"/>
                  <a:pt x="4585" y="28335"/>
                </a:cubicBezTo>
                <a:cubicBezTo>
                  <a:pt x="3301" y="28335"/>
                  <a:pt x="3852" y="29264"/>
                  <a:pt x="7887" y="33445"/>
                </a:cubicBezTo>
                <a:cubicBezTo>
                  <a:pt x="19261" y="34374"/>
                  <a:pt x="27882" y="35303"/>
                  <a:pt x="33477" y="33445"/>
                </a:cubicBezTo>
                <a:cubicBezTo>
                  <a:pt x="32927" y="32516"/>
                  <a:pt x="28524" y="30658"/>
                  <a:pt x="16417" y="30658"/>
                </a:cubicBezTo>
                <a:cubicBezTo>
                  <a:pt x="8529" y="30658"/>
                  <a:pt x="0" y="30658"/>
                  <a:pt x="2292" y="32516"/>
                </a:cubicBezTo>
                <a:cubicBezTo>
                  <a:pt x="11923" y="35303"/>
                  <a:pt x="20361" y="35303"/>
                  <a:pt x="30634" y="35303"/>
                </a:cubicBezTo>
                <a:cubicBezTo>
                  <a:pt x="32468" y="35303"/>
                  <a:pt x="28891" y="35303"/>
                  <a:pt x="18985" y="35303"/>
                </a:cubicBezTo>
                <a:cubicBezTo>
                  <a:pt x="9814" y="35303"/>
                  <a:pt x="7704" y="33909"/>
                  <a:pt x="9080" y="33445"/>
                </a:cubicBezTo>
                <a:cubicBezTo>
                  <a:pt x="15408" y="36232"/>
                  <a:pt x="29900" y="36232"/>
                  <a:pt x="41824" y="36232"/>
                </a:cubicBezTo>
                <a:cubicBezTo>
                  <a:pt x="43200" y="36232"/>
                  <a:pt x="41549" y="35303"/>
                  <a:pt x="32285" y="32516"/>
                </a:cubicBezTo>
                <a:cubicBezTo>
                  <a:pt x="23113" y="32516"/>
                  <a:pt x="10272" y="32516"/>
                  <a:pt x="1834" y="32516"/>
                </a:cubicBezTo>
                <a:cubicBezTo>
                  <a:pt x="733" y="32516"/>
                  <a:pt x="5870" y="33909"/>
                  <a:pt x="19994" y="33909"/>
                </a:cubicBezTo>
                <a:cubicBezTo>
                  <a:pt x="31735" y="33909"/>
                  <a:pt x="33844" y="33909"/>
                  <a:pt x="32468" y="33909"/>
                </a:cubicBezTo>
                <a:cubicBezTo>
                  <a:pt x="26507" y="33909"/>
                  <a:pt x="18802" y="33909"/>
                  <a:pt x="7429" y="33909"/>
                </a:cubicBezTo>
                <a:cubicBezTo>
                  <a:pt x="2017" y="33909"/>
                  <a:pt x="3577" y="34838"/>
                  <a:pt x="13941" y="34838"/>
                </a:cubicBezTo>
                <a:cubicBezTo>
                  <a:pt x="22746" y="34838"/>
                  <a:pt x="30909" y="32051"/>
                  <a:pt x="27974" y="30658"/>
                </a:cubicBezTo>
                <a:cubicBezTo>
                  <a:pt x="18252" y="30658"/>
                  <a:pt x="7796" y="30658"/>
                  <a:pt x="1008" y="30658"/>
                </a:cubicBezTo>
                <a:cubicBezTo>
                  <a:pt x="3760" y="30658"/>
                  <a:pt x="20820" y="27870"/>
                  <a:pt x="31643" y="26941"/>
                </a:cubicBezTo>
                <a:cubicBezTo>
                  <a:pt x="33202" y="26941"/>
                  <a:pt x="32193" y="31122"/>
                  <a:pt x="30909" y="33909"/>
                </a:cubicBezTo>
                <a:cubicBezTo>
                  <a:pt x="30175" y="36696"/>
                  <a:pt x="29717" y="37161"/>
                  <a:pt x="27332" y="32980"/>
                </a:cubicBezTo>
                <a:cubicBezTo>
                  <a:pt x="18527" y="22296"/>
                  <a:pt x="9171" y="12077"/>
                  <a:pt x="7704" y="10683"/>
                </a:cubicBezTo>
                <a:cubicBezTo>
                  <a:pt x="7429" y="12541"/>
                  <a:pt x="7612" y="17187"/>
                  <a:pt x="8529" y="19509"/>
                </a:cubicBezTo>
                <a:cubicBezTo>
                  <a:pt x="13666" y="21832"/>
                  <a:pt x="20912" y="22761"/>
                  <a:pt x="22379" y="24154"/>
                </a:cubicBezTo>
                <a:cubicBezTo>
                  <a:pt x="22929" y="24619"/>
                  <a:pt x="23296" y="25548"/>
                  <a:pt x="22654" y="27406"/>
                </a:cubicBezTo>
                <a:cubicBezTo>
                  <a:pt x="18894" y="33445"/>
                  <a:pt x="15225" y="38554"/>
                  <a:pt x="14308" y="40877"/>
                </a:cubicBezTo>
                <a:cubicBezTo>
                  <a:pt x="14766" y="41806"/>
                  <a:pt x="19903" y="42270"/>
                  <a:pt x="22838" y="42270"/>
                </a:cubicBezTo>
                <a:cubicBezTo>
                  <a:pt x="23571" y="42735"/>
                  <a:pt x="24489" y="43200"/>
                  <a:pt x="26048" y="43200"/>
                </a:cubicBezTo>
                <a:cubicBezTo>
                  <a:pt x="28708" y="43200"/>
                  <a:pt x="30359" y="43200"/>
                  <a:pt x="30817" y="43200"/>
                </a:cubicBezTo>
                <a:cubicBezTo>
                  <a:pt x="32560" y="42270"/>
                  <a:pt x="33569" y="41341"/>
                  <a:pt x="32927" y="40877"/>
                </a:cubicBezTo>
                <a:cubicBezTo>
                  <a:pt x="33385" y="38090"/>
                  <a:pt x="35128" y="34374"/>
                  <a:pt x="36321" y="30193"/>
                </a:cubicBezTo>
                <a:cubicBezTo>
                  <a:pt x="36321" y="26477"/>
                  <a:pt x="36321" y="24154"/>
                  <a:pt x="36045" y="19509"/>
                </a:cubicBezTo>
                <a:cubicBezTo>
                  <a:pt x="35403" y="13470"/>
                  <a:pt x="34670" y="9290"/>
                  <a:pt x="34303" y="7896"/>
                </a:cubicBezTo>
                <a:cubicBezTo>
                  <a:pt x="33936" y="9290"/>
                  <a:pt x="33202" y="13470"/>
                  <a:pt x="32743" y="16722"/>
                </a:cubicBezTo>
                <a:cubicBezTo>
                  <a:pt x="32377" y="13935"/>
                  <a:pt x="32193" y="9754"/>
                  <a:pt x="32010" y="5574"/>
                </a:cubicBezTo>
                <a:cubicBezTo>
                  <a:pt x="32010" y="2322"/>
                  <a:pt x="31735" y="3716"/>
                  <a:pt x="30359" y="9290"/>
                </a:cubicBezTo>
                <a:cubicBezTo>
                  <a:pt x="29808" y="9754"/>
                  <a:pt x="29258" y="9754"/>
                  <a:pt x="28341" y="8361"/>
                </a:cubicBezTo>
                <a:cubicBezTo>
                  <a:pt x="26231" y="4645"/>
                  <a:pt x="24489" y="1858"/>
                  <a:pt x="22746" y="929"/>
                </a:cubicBezTo>
                <a:cubicBezTo>
                  <a:pt x="21187" y="0"/>
                  <a:pt x="20178" y="0"/>
                  <a:pt x="17610" y="0"/>
                </a:cubicBezTo>
                <a:cubicBezTo>
                  <a:pt x="15042" y="0"/>
                  <a:pt x="13299" y="0"/>
                  <a:pt x="12382" y="929"/>
                </a:cubicBezTo>
                <a:cubicBezTo>
                  <a:pt x="10731" y="2322"/>
                  <a:pt x="8529" y="4180"/>
                  <a:pt x="6053" y="6038"/>
                </a:cubicBezTo>
                <a:cubicBezTo>
                  <a:pt x="4677" y="6967"/>
                  <a:pt x="3668" y="7432"/>
                  <a:pt x="5594" y="9290"/>
                </a:cubicBezTo>
                <a:cubicBezTo>
                  <a:pt x="16784" y="9290"/>
                  <a:pt x="28708" y="9290"/>
                  <a:pt x="34670" y="8825"/>
                </a:cubicBezTo>
                <a:cubicBezTo>
                  <a:pt x="24214" y="8825"/>
                  <a:pt x="12290" y="11612"/>
                  <a:pt x="7979" y="12541"/>
                </a:cubicBezTo>
                <a:cubicBezTo>
                  <a:pt x="9814" y="15329"/>
                  <a:pt x="19444" y="15329"/>
                  <a:pt x="27515" y="15329"/>
                </a:cubicBezTo>
                <a:cubicBezTo>
                  <a:pt x="33661" y="16258"/>
                  <a:pt x="31826" y="15329"/>
                  <a:pt x="25589" y="17187"/>
                </a:cubicBezTo>
                <a:cubicBezTo>
                  <a:pt x="14033" y="26477"/>
                  <a:pt x="7062" y="32516"/>
                  <a:pt x="6695" y="33445"/>
                </a:cubicBezTo>
                <a:cubicBezTo>
                  <a:pt x="7979" y="36232"/>
                  <a:pt x="8621" y="37161"/>
                  <a:pt x="8254" y="39019"/>
                </a:cubicBezTo>
                <a:cubicBezTo>
                  <a:pt x="9355" y="40877"/>
                  <a:pt x="12840" y="40877"/>
                  <a:pt x="14675" y="40877"/>
                </a:cubicBezTo>
                <a:lnTo>
                  <a:pt x="15408" y="40877"/>
                </a:lnTo>
              </a:path>
            </a:pathLst>
          </a:custGeom>
          <a:noFill/>
          <a:ln w="12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814669" name=""/>
          <p:cNvSpPr/>
          <p:nvPr/>
        </p:nvSpPr>
        <p:spPr bwMode="auto">
          <a:xfrm>
            <a:off x="1585499" y="5663044"/>
            <a:ext cx="4043795" cy="519545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14708" y="15119"/>
                </a:moveTo>
                <a:cubicBezTo>
                  <a:pt x="17020" y="14400"/>
                  <a:pt x="20443" y="14400"/>
                  <a:pt x="21368" y="14400"/>
                </a:cubicBezTo>
                <a:cubicBezTo>
                  <a:pt x="25716" y="13679"/>
                  <a:pt x="28121" y="14400"/>
                  <a:pt x="28491" y="15839"/>
                </a:cubicBezTo>
                <a:cubicBezTo>
                  <a:pt x="27566" y="12240"/>
                  <a:pt x="18871" y="2159"/>
                  <a:pt x="17298" y="2159"/>
                </a:cubicBezTo>
                <a:cubicBezTo>
                  <a:pt x="9990" y="2159"/>
                  <a:pt x="9250" y="1439"/>
                  <a:pt x="10175" y="719"/>
                </a:cubicBezTo>
                <a:cubicBezTo>
                  <a:pt x="15540" y="2159"/>
                  <a:pt x="22201" y="719"/>
                  <a:pt x="34967" y="3599"/>
                </a:cubicBezTo>
                <a:cubicBezTo>
                  <a:pt x="40794" y="6479"/>
                  <a:pt x="40332" y="6479"/>
                  <a:pt x="29786" y="9359"/>
                </a:cubicBezTo>
                <a:cubicBezTo>
                  <a:pt x="24051" y="16559"/>
                  <a:pt x="25808" y="16559"/>
                  <a:pt x="39037" y="17999"/>
                </a:cubicBezTo>
                <a:cubicBezTo>
                  <a:pt x="41349" y="18719"/>
                  <a:pt x="39962" y="17279"/>
                  <a:pt x="34504" y="21600"/>
                </a:cubicBezTo>
                <a:cubicBezTo>
                  <a:pt x="28399" y="24479"/>
                  <a:pt x="25531" y="24479"/>
                  <a:pt x="22108" y="23039"/>
                </a:cubicBezTo>
                <a:cubicBezTo>
                  <a:pt x="23588" y="22319"/>
                  <a:pt x="30526" y="22319"/>
                  <a:pt x="37372" y="19440"/>
                </a:cubicBezTo>
                <a:cubicBezTo>
                  <a:pt x="42552" y="20879"/>
                  <a:pt x="43200" y="22319"/>
                  <a:pt x="42737" y="22319"/>
                </a:cubicBezTo>
                <a:cubicBezTo>
                  <a:pt x="37279" y="28079"/>
                  <a:pt x="35892" y="28079"/>
                  <a:pt x="27196" y="28079"/>
                </a:cubicBezTo>
                <a:cubicBezTo>
                  <a:pt x="20998" y="28079"/>
                  <a:pt x="28306" y="28079"/>
                  <a:pt x="22571" y="20879"/>
                </a:cubicBezTo>
                <a:cubicBezTo>
                  <a:pt x="12950" y="13679"/>
                  <a:pt x="3885" y="5040"/>
                  <a:pt x="0" y="0"/>
                </a:cubicBezTo>
                <a:cubicBezTo>
                  <a:pt x="740" y="3599"/>
                  <a:pt x="3977" y="7200"/>
                  <a:pt x="11933" y="11519"/>
                </a:cubicBezTo>
                <a:cubicBezTo>
                  <a:pt x="17946" y="13679"/>
                  <a:pt x="18501" y="15839"/>
                  <a:pt x="32931" y="16559"/>
                </a:cubicBezTo>
                <a:cubicBezTo>
                  <a:pt x="36447" y="16559"/>
                  <a:pt x="24328" y="35279"/>
                  <a:pt x="18501" y="38159"/>
                </a:cubicBezTo>
                <a:cubicBezTo>
                  <a:pt x="18223" y="43200"/>
                  <a:pt x="17483" y="43200"/>
                  <a:pt x="17020" y="43200"/>
                </a:cubicBezTo>
                <a:lnTo>
                  <a:pt x="16743" y="41039"/>
                </a:lnTo>
              </a:path>
            </a:pathLst>
          </a:custGeom>
          <a:noFill/>
          <a:ln w="12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6226234" name="Shape 1037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425449"/>
            <a:ext cx="8220074" cy="1425574"/>
          </a:xfrm>
          <a:prstGeom prst="rect">
            <a:avLst/>
          </a:prstGeom>
          <a:noFill/>
        </p:spPr>
        <p:txBody>
          <a:bodyPr lIns="90000" tIns="46800" rIns="90000" bIns="46800" anchor="ctr" anchorCtr="0"/>
          <a:lstStyle/>
          <a:p>
            <a:pPr>
              <a:defRPr/>
            </a:pPr>
            <a:r>
              <a:rPr/>
              <a:t>Поэтому перед отправлением на ТМК обязательно</a:t>
            </a:r>
            <a:endParaRPr/>
          </a:p>
        </p:txBody>
      </p:sp>
      <p:sp>
        <p:nvSpPr>
          <p:cNvPr id="1336876218" name="Shape 1038"/>
          <p:cNvSpPr>
            <a:spLocks noChangeShapeType="1" noGrp="1"/>
          </p:cNvSpPr>
          <p:nvPr>
            <p:ph idx="1"/>
          </p:nvPr>
        </p:nvSpPr>
        <p:spPr bwMode="auto">
          <a:xfrm>
            <a:off x="457200" y="1981199"/>
            <a:ext cx="8220074" cy="3876674"/>
          </a:xfrm>
          <a:prstGeom prst="rect">
            <a:avLst/>
          </a:prstGeom>
          <a:noFill/>
        </p:spPr>
        <p:txBody>
          <a:bodyPr lIns="90000" tIns="46800" rIns="90000" bIns="46800" anchor="t"/>
          <a:lstStyle>
            <a:lvl1pPr marL="342900" indent="0" algn="l" defTabSz="449262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defRPr sz="3200" b="0" i="0">
                <a:solidFill>
                  <a:srgbClr val="000000"/>
                </a:solidFill>
                <a:latin typeface="Arial"/>
                <a:ea typeface="Arial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699"/>
              </a:spcBef>
              <a:spcAft>
                <a:spcPts val="0"/>
              </a:spcAft>
              <a:buNone/>
              <a:defRPr sz="2800" b="0" i="0">
                <a:solidFill>
                  <a:srgbClr val="000000"/>
                </a:solidFill>
                <a:latin typeface="Arial"/>
                <a:ea typeface="Arial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None/>
              <a:defRPr sz="2400" b="0" i="0">
                <a:solidFill>
                  <a:srgbClr val="000000"/>
                </a:solidFill>
                <a:latin typeface="Arial"/>
                <a:ea typeface="Arial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5pPr>
          </a:lstStyle>
          <a:p>
            <a:pPr>
              <a:defRPr/>
            </a:pPr>
            <a:r>
              <a:rPr/>
              <a:t>Проверить у пациента данные полиса ОМС и СНИЛС</a:t>
            </a:r>
            <a:endParaRPr/>
          </a:p>
          <a:p>
            <a:pPr>
              <a:defRPr/>
            </a:pPr>
            <a:endParaRPr/>
          </a:p>
          <a:p>
            <a:pPr>
              <a:defRPr/>
            </a:pPr>
            <a:r>
              <a:rPr/>
              <a:t>Внимательно заполнять персональные данные пациента.</a:t>
            </a:r>
            <a:endParaRPr/>
          </a:p>
          <a:p>
            <a:pPr>
              <a:defRPr/>
            </a:pPr>
            <a:r>
              <a:rPr>
                <a:solidFill>
                  <a:srgbClr val="FF0000"/>
                </a:solidFill>
              </a:rPr>
              <a:t>Все это удлиняет работу над одной ТМК!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6143813" name="Shape 1037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425449"/>
            <a:ext cx="8220074" cy="1425574"/>
          </a:xfrm>
          <a:prstGeom prst="rect">
            <a:avLst/>
          </a:prstGeom>
          <a:noFill/>
        </p:spPr>
        <p:txBody>
          <a:bodyPr lIns="90000" tIns="46800" rIns="90000" bIns="46800" anchor="ctr" anchorCtr="0"/>
          <a:lstStyle/>
          <a:p>
            <a:pPr>
              <a:defRPr/>
            </a:pPr>
            <a:endParaRPr/>
          </a:p>
        </p:txBody>
      </p:sp>
      <p:sp>
        <p:nvSpPr>
          <p:cNvPr id="1626744549" name="Shape 1038"/>
          <p:cNvSpPr>
            <a:spLocks noChangeShapeType="1" noGrp="1"/>
          </p:cNvSpPr>
          <p:nvPr>
            <p:ph idx="1"/>
          </p:nvPr>
        </p:nvSpPr>
        <p:spPr bwMode="auto">
          <a:xfrm>
            <a:off x="457200" y="1981199"/>
            <a:ext cx="8220074" cy="3876674"/>
          </a:xfrm>
          <a:prstGeom prst="rect">
            <a:avLst/>
          </a:prstGeom>
          <a:noFill/>
        </p:spPr>
        <p:txBody>
          <a:bodyPr lIns="90000" tIns="46800" rIns="90000" bIns="46800" anchor="t"/>
          <a:lstStyle>
            <a:lvl1pPr marL="342900" indent="0" algn="l" defTabSz="449262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defRPr sz="3200" b="0" i="0">
                <a:solidFill>
                  <a:srgbClr val="000000"/>
                </a:solidFill>
                <a:latin typeface="Arial"/>
                <a:ea typeface="Arial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699"/>
              </a:spcBef>
              <a:spcAft>
                <a:spcPts val="0"/>
              </a:spcAft>
              <a:buNone/>
              <a:defRPr sz="2800" b="0" i="0">
                <a:solidFill>
                  <a:srgbClr val="000000"/>
                </a:solidFill>
                <a:latin typeface="Arial"/>
                <a:ea typeface="Arial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None/>
              <a:defRPr sz="2400" b="0" i="0">
                <a:solidFill>
                  <a:srgbClr val="000000"/>
                </a:solidFill>
                <a:latin typeface="Arial"/>
                <a:ea typeface="Arial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5pPr>
          </a:lstStyle>
          <a:p>
            <a:pPr>
              <a:defRPr/>
            </a:pPr>
            <a:r>
              <a:rPr lang="en-GB" sz="3200" b="1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При невозможности записи в системе КУМС на консультацию в КПО (взрослая офтальмология) возможны заявки на консультацию через ТМК</a:t>
            </a:r>
            <a:endParaRPr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81363117" name="Shape 1037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425449"/>
            <a:ext cx="8220074" cy="1425574"/>
          </a:xfrm>
          <a:prstGeom prst="rect">
            <a:avLst/>
          </a:prstGeom>
          <a:noFill/>
        </p:spPr>
        <p:txBody>
          <a:bodyPr lIns="90000" tIns="46800" rIns="90000" bIns="46800" anchor="ctr" anchorCtr="0"/>
          <a:lstStyle/>
          <a:p>
            <a:pPr>
              <a:defRPr/>
            </a:pPr>
            <a:br>
              <a:rPr/>
            </a:br>
            <a:endParaRPr/>
          </a:p>
        </p:txBody>
      </p:sp>
      <p:sp>
        <p:nvSpPr>
          <p:cNvPr id="1079254582" name="Shape 1038"/>
          <p:cNvSpPr>
            <a:spLocks noChangeShapeType="1" noGrp="1"/>
          </p:cNvSpPr>
          <p:nvPr>
            <p:ph idx="1"/>
          </p:nvPr>
        </p:nvSpPr>
        <p:spPr bwMode="auto">
          <a:xfrm flipH="0" flipV="0">
            <a:off x="457199" y="425449"/>
            <a:ext cx="8220074" cy="5432424"/>
          </a:xfrm>
          <a:prstGeom prst="rect">
            <a:avLst/>
          </a:prstGeom>
          <a:noFill/>
        </p:spPr>
        <p:txBody>
          <a:bodyPr lIns="90000" tIns="46800" rIns="90000" bIns="46800" anchor="t"/>
          <a:lstStyle>
            <a:lvl1pPr marL="342900" indent="0" algn="l" defTabSz="449262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defRPr sz="3200" b="0" i="0">
                <a:solidFill>
                  <a:srgbClr val="000000"/>
                </a:solidFill>
                <a:latin typeface="Arial"/>
                <a:ea typeface="Arial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699"/>
              </a:spcBef>
              <a:spcAft>
                <a:spcPts val="0"/>
              </a:spcAft>
              <a:buNone/>
              <a:defRPr sz="2800" b="0" i="0">
                <a:solidFill>
                  <a:srgbClr val="000000"/>
                </a:solidFill>
                <a:latin typeface="Arial"/>
                <a:ea typeface="Arial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None/>
              <a:defRPr sz="2400" b="0" i="0">
                <a:solidFill>
                  <a:srgbClr val="000000"/>
                </a:solidFill>
                <a:latin typeface="Arial"/>
                <a:ea typeface="Arial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5pPr>
          </a:lstStyle>
          <a:p>
            <a:pPr>
              <a:defRPr/>
            </a:pPr>
            <a:r>
              <a:rPr lang="en-GB" sz="32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1.Пациентов перед освидетельствованием на МСЭ.</a:t>
            </a:r>
            <a:br>
              <a:rPr lang="en-GB" sz="32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lang="en-GB" sz="32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2.Пациентов с глаукомой при некомпенсированном ВГД.</a:t>
            </a:r>
            <a:br>
              <a:rPr lang="en-GB" sz="32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lang="en-GB" sz="32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3. Пациентов со злокачественными заболеваниями глаза и придаточного аппарата</a:t>
            </a:r>
            <a:r>
              <a:rPr/>
              <a:t>.</a:t>
            </a:r>
            <a:endParaRPr/>
          </a:p>
          <a:p>
            <a:pPr>
              <a:defRPr/>
            </a:pPr>
            <a:r>
              <a:rPr/>
              <a:t>4.Решение сложных вопросов и вопросов с конфликтными пациентами.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6081" name="Image 46081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1219200" y="457200"/>
            <a:ext cx="7086600" cy="6172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02805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070408" y="883227"/>
            <a:ext cx="4390158" cy="4134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8316121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792431" y="1480704"/>
            <a:ext cx="4762499" cy="3571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4264798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786062" y="1047749"/>
            <a:ext cx="3571875" cy="4762499"/>
          </a:xfrm>
          <a:prstGeom prst="rect">
            <a:avLst/>
          </a:prstGeom>
        </p:spPr>
      </p:pic>
      <p:sp>
        <p:nvSpPr>
          <p:cNvPr id="475914331" name=""/>
          <p:cNvSpPr/>
          <p:nvPr/>
        </p:nvSpPr>
        <p:spPr bwMode="auto">
          <a:xfrm>
            <a:off x="2823749" y="2000250"/>
            <a:ext cx="1835727" cy="86590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3260" y="21600"/>
                </a:moveTo>
                <a:cubicBezTo>
                  <a:pt x="5501" y="21600"/>
                  <a:pt x="7132" y="21600"/>
                  <a:pt x="9169" y="25919"/>
                </a:cubicBezTo>
                <a:cubicBezTo>
                  <a:pt x="4279" y="25919"/>
                  <a:pt x="1833" y="25919"/>
                  <a:pt x="0" y="17279"/>
                </a:cubicBezTo>
                <a:cubicBezTo>
                  <a:pt x="5501" y="17279"/>
                  <a:pt x="10800" y="25919"/>
                  <a:pt x="4686" y="25919"/>
                </a:cubicBezTo>
                <a:cubicBezTo>
                  <a:pt x="3260" y="21600"/>
                  <a:pt x="7947" y="17279"/>
                  <a:pt x="12226" y="17279"/>
                </a:cubicBezTo>
                <a:cubicBezTo>
                  <a:pt x="15486" y="12959"/>
                  <a:pt x="13652" y="25919"/>
                  <a:pt x="11411" y="25919"/>
                </a:cubicBezTo>
                <a:cubicBezTo>
                  <a:pt x="9984" y="25919"/>
                  <a:pt x="8150" y="25919"/>
                  <a:pt x="17932" y="25919"/>
                </a:cubicBezTo>
                <a:cubicBezTo>
                  <a:pt x="29750" y="25919"/>
                  <a:pt x="38309" y="25919"/>
                  <a:pt x="40550" y="25919"/>
                </a:cubicBezTo>
                <a:cubicBezTo>
                  <a:pt x="37901" y="25919"/>
                  <a:pt x="33622" y="17279"/>
                  <a:pt x="31381" y="12959"/>
                </a:cubicBezTo>
                <a:cubicBezTo>
                  <a:pt x="29750" y="8639"/>
                  <a:pt x="27916" y="4320"/>
                  <a:pt x="26898" y="4320"/>
                </a:cubicBezTo>
                <a:cubicBezTo>
                  <a:pt x="32807" y="0"/>
                  <a:pt x="38513" y="0"/>
                  <a:pt x="35864" y="0"/>
                </a:cubicBezTo>
                <a:cubicBezTo>
                  <a:pt x="39532" y="0"/>
                  <a:pt x="40958" y="4320"/>
                  <a:pt x="41162" y="25919"/>
                </a:cubicBezTo>
                <a:cubicBezTo>
                  <a:pt x="43200" y="43200"/>
                  <a:pt x="37086" y="43200"/>
                  <a:pt x="32807" y="43200"/>
                </a:cubicBez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86516362" name=""/>
          <p:cNvSpPr/>
          <p:nvPr/>
        </p:nvSpPr>
        <p:spPr bwMode="auto">
          <a:xfrm>
            <a:off x="3230727" y="3195204"/>
            <a:ext cx="25977" cy="25977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43200" y="0"/>
                </a:moveTo>
                <a:lnTo>
                  <a:pt x="0" y="43200"/>
                </a:ln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317027" name="Shape 1037"/>
          <p:cNvSpPr>
            <a:spLocks noChangeShapeType="1" noGrp="1"/>
          </p:cNvSpPr>
          <p:nvPr>
            <p:ph type="title" idx="0"/>
          </p:nvPr>
        </p:nvSpPr>
        <p:spPr bwMode="auto">
          <a:xfrm flipH="0" flipV="0">
            <a:off x="399204" y="425449"/>
            <a:ext cx="8278070" cy="4373850"/>
          </a:xfrm>
          <a:prstGeom prst="rect">
            <a:avLst/>
          </a:prstGeom>
          <a:noFill/>
        </p:spPr>
        <p:txBody>
          <a:bodyPr lIns="90000" tIns="46800" rIns="90000" bIns="46800" anchor="ctr" anchorCtr="0"/>
          <a:lstStyle/>
          <a:p>
            <a:pPr>
              <a:defRPr/>
            </a:pPr>
            <a:r>
              <a:rPr/>
              <a:t>От Шушенской РБ более 200 ТМК,из них некоторые по экстреным показаниям.</a:t>
            </a:r>
            <a:endParaRPr/>
          </a:p>
        </p:txBody>
      </p:sp>
      <p:sp>
        <p:nvSpPr>
          <p:cNvPr id="553068770" name="Shape 1038"/>
          <p:cNvSpPr>
            <a:spLocks noChangeShapeType="1" noGrp="1"/>
          </p:cNvSpPr>
          <p:nvPr>
            <p:ph idx="1"/>
          </p:nvPr>
        </p:nvSpPr>
        <p:spPr bwMode="auto">
          <a:xfrm flipH="0" flipV="0">
            <a:off x="569768" y="3307772"/>
            <a:ext cx="8220074" cy="2983056"/>
          </a:xfrm>
          <a:prstGeom prst="rect">
            <a:avLst/>
          </a:prstGeom>
          <a:noFill/>
        </p:spPr>
        <p:txBody>
          <a:bodyPr lIns="90000" tIns="46800" rIns="90000" bIns="46800" anchor="t"/>
          <a:lstStyle>
            <a:lvl1pPr marL="342900" indent="0" algn="l" defTabSz="449262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defRPr sz="3200" b="0" i="0">
                <a:solidFill>
                  <a:srgbClr val="000000"/>
                </a:solidFill>
                <a:latin typeface="Arial"/>
                <a:ea typeface="Arial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699"/>
              </a:spcBef>
              <a:spcAft>
                <a:spcPts val="0"/>
              </a:spcAft>
              <a:buNone/>
              <a:defRPr sz="2800" b="0" i="0">
                <a:solidFill>
                  <a:srgbClr val="000000"/>
                </a:solidFill>
                <a:latin typeface="Arial"/>
                <a:ea typeface="Arial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None/>
              <a:defRPr sz="2400" b="0" i="0">
                <a:solidFill>
                  <a:srgbClr val="000000"/>
                </a:solidFill>
                <a:latin typeface="Arial"/>
                <a:ea typeface="Arial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5pPr>
          </a:lstStyle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822918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628795" y="761999"/>
            <a:ext cx="5081999" cy="4264602"/>
          </a:xfrm>
          <a:prstGeom prst="rect">
            <a:avLst/>
          </a:prstGeom>
        </p:spPr>
      </p:pic>
      <p:sp>
        <p:nvSpPr>
          <p:cNvPr id="880908617" name=""/>
          <p:cNvSpPr/>
          <p:nvPr/>
        </p:nvSpPr>
        <p:spPr bwMode="auto">
          <a:xfrm>
            <a:off x="5828454" y="2589068"/>
            <a:ext cx="874568" cy="813954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2566" y="36765"/>
                </a:moveTo>
                <a:cubicBezTo>
                  <a:pt x="2994" y="34008"/>
                  <a:pt x="1710" y="29412"/>
                  <a:pt x="1283" y="26655"/>
                </a:cubicBezTo>
                <a:cubicBezTo>
                  <a:pt x="427" y="22059"/>
                  <a:pt x="427" y="19302"/>
                  <a:pt x="0" y="17004"/>
                </a:cubicBezTo>
                <a:cubicBezTo>
                  <a:pt x="0" y="13327"/>
                  <a:pt x="0" y="10110"/>
                  <a:pt x="1283" y="6893"/>
                </a:cubicBezTo>
                <a:cubicBezTo>
                  <a:pt x="2138" y="5055"/>
                  <a:pt x="3849" y="3676"/>
                  <a:pt x="5988" y="2297"/>
                </a:cubicBezTo>
                <a:cubicBezTo>
                  <a:pt x="8126" y="1378"/>
                  <a:pt x="10265" y="919"/>
                  <a:pt x="12831" y="459"/>
                </a:cubicBezTo>
                <a:cubicBezTo>
                  <a:pt x="15398" y="0"/>
                  <a:pt x="17536" y="0"/>
                  <a:pt x="20102" y="0"/>
                </a:cubicBezTo>
                <a:cubicBezTo>
                  <a:pt x="22669" y="0"/>
                  <a:pt x="25663" y="0"/>
                  <a:pt x="27801" y="0"/>
                </a:cubicBezTo>
                <a:cubicBezTo>
                  <a:pt x="29940" y="0"/>
                  <a:pt x="32079" y="1378"/>
                  <a:pt x="33790" y="2297"/>
                </a:cubicBezTo>
                <a:cubicBezTo>
                  <a:pt x="35073" y="3676"/>
                  <a:pt x="36356" y="5055"/>
                  <a:pt x="37639" y="6893"/>
                </a:cubicBezTo>
                <a:cubicBezTo>
                  <a:pt x="38922" y="9191"/>
                  <a:pt x="39778" y="11029"/>
                  <a:pt x="41061" y="14246"/>
                </a:cubicBezTo>
                <a:cubicBezTo>
                  <a:pt x="41916" y="16544"/>
                  <a:pt x="42344" y="18842"/>
                  <a:pt x="42772" y="22059"/>
                </a:cubicBezTo>
                <a:cubicBezTo>
                  <a:pt x="43200" y="24357"/>
                  <a:pt x="43200" y="27114"/>
                  <a:pt x="43200" y="29872"/>
                </a:cubicBezTo>
                <a:cubicBezTo>
                  <a:pt x="42344" y="31710"/>
                  <a:pt x="41061" y="33548"/>
                  <a:pt x="39350" y="36306"/>
                </a:cubicBezTo>
                <a:cubicBezTo>
                  <a:pt x="38067" y="37685"/>
                  <a:pt x="35500" y="39523"/>
                  <a:pt x="34217" y="40902"/>
                </a:cubicBezTo>
                <a:cubicBezTo>
                  <a:pt x="32506" y="41821"/>
                  <a:pt x="30368" y="42740"/>
                  <a:pt x="27801" y="43200"/>
                </a:cubicBezTo>
                <a:cubicBezTo>
                  <a:pt x="24807" y="43200"/>
                  <a:pt x="22669" y="43200"/>
                  <a:pt x="20530" y="43200"/>
                </a:cubicBezTo>
                <a:cubicBezTo>
                  <a:pt x="17536" y="42740"/>
                  <a:pt x="14542" y="42280"/>
                  <a:pt x="11976" y="40902"/>
                </a:cubicBezTo>
                <a:cubicBezTo>
                  <a:pt x="10265" y="39982"/>
                  <a:pt x="8554" y="39063"/>
                  <a:pt x="6843" y="37685"/>
                </a:cubicBezTo>
                <a:cubicBezTo>
                  <a:pt x="5132" y="36306"/>
                  <a:pt x="3849" y="34927"/>
                  <a:pt x="2566" y="33089"/>
                </a:cubicBez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1559657" name=""/>
          <p:cNvSpPr/>
          <p:nvPr/>
        </p:nvSpPr>
        <p:spPr bwMode="auto">
          <a:xfrm>
            <a:off x="1715386" y="2675658"/>
            <a:ext cx="761999" cy="536863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22090" y="36929"/>
                </a:moveTo>
                <a:cubicBezTo>
                  <a:pt x="18654" y="38322"/>
                  <a:pt x="16200" y="38322"/>
                  <a:pt x="13254" y="38322"/>
                </a:cubicBezTo>
                <a:cubicBezTo>
                  <a:pt x="10800" y="37625"/>
                  <a:pt x="8345" y="36232"/>
                  <a:pt x="6381" y="34141"/>
                </a:cubicBezTo>
                <a:cubicBezTo>
                  <a:pt x="4909" y="32051"/>
                  <a:pt x="3436" y="29961"/>
                  <a:pt x="2454" y="27174"/>
                </a:cubicBezTo>
                <a:cubicBezTo>
                  <a:pt x="1472" y="24387"/>
                  <a:pt x="490" y="21600"/>
                  <a:pt x="0" y="17419"/>
                </a:cubicBezTo>
                <a:cubicBezTo>
                  <a:pt x="0" y="13935"/>
                  <a:pt x="0" y="10451"/>
                  <a:pt x="1472" y="8361"/>
                </a:cubicBezTo>
                <a:cubicBezTo>
                  <a:pt x="3436" y="4877"/>
                  <a:pt x="4909" y="2787"/>
                  <a:pt x="7363" y="2090"/>
                </a:cubicBezTo>
                <a:cubicBezTo>
                  <a:pt x="9818" y="696"/>
                  <a:pt x="13254" y="0"/>
                  <a:pt x="15709" y="0"/>
                </a:cubicBezTo>
                <a:cubicBezTo>
                  <a:pt x="19145" y="0"/>
                  <a:pt x="22090" y="0"/>
                  <a:pt x="24545" y="696"/>
                </a:cubicBezTo>
                <a:cubicBezTo>
                  <a:pt x="29454" y="1393"/>
                  <a:pt x="31909" y="2090"/>
                  <a:pt x="34854" y="2787"/>
                </a:cubicBezTo>
                <a:cubicBezTo>
                  <a:pt x="37309" y="4180"/>
                  <a:pt x="38781" y="6270"/>
                  <a:pt x="40254" y="8361"/>
                </a:cubicBezTo>
                <a:cubicBezTo>
                  <a:pt x="41236" y="11148"/>
                  <a:pt x="42218" y="14632"/>
                  <a:pt x="42709" y="18812"/>
                </a:cubicBezTo>
                <a:cubicBezTo>
                  <a:pt x="43200" y="24387"/>
                  <a:pt x="43200" y="28567"/>
                  <a:pt x="42709" y="32748"/>
                </a:cubicBezTo>
                <a:cubicBezTo>
                  <a:pt x="41236" y="35535"/>
                  <a:pt x="39763" y="37625"/>
                  <a:pt x="38290" y="39716"/>
                </a:cubicBezTo>
                <a:cubicBezTo>
                  <a:pt x="36327" y="41806"/>
                  <a:pt x="34363" y="43200"/>
                  <a:pt x="30436" y="43200"/>
                </a:cubicBezTo>
                <a:cubicBezTo>
                  <a:pt x="27981" y="43200"/>
                  <a:pt x="25036" y="43200"/>
                  <a:pt x="22581" y="43200"/>
                </a:cubicBezTo>
                <a:cubicBezTo>
                  <a:pt x="20127" y="42503"/>
                  <a:pt x="17181" y="42503"/>
                  <a:pt x="15218" y="41109"/>
                </a:cubicBez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6777347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853931" y="335408"/>
            <a:ext cx="4640386" cy="4184636"/>
          </a:xfrm>
          <a:prstGeom prst="rect">
            <a:avLst/>
          </a:prstGeom>
        </p:spPr>
      </p:pic>
      <p:sp>
        <p:nvSpPr>
          <p:cNvPr id="582526676" name="Shape 1037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425449"/>
            <a:ext cx="8220074" cy="1425574"/>
          </a:xfrm>
          <a:prstGeom prst="rect">
            <a:avLst/>
          </a:prstGeom>
          <a:noFill/>
        </p:spPr>
        <p:txBody>
          <a:bodyPr lIns="90000" tIns="46800" rIns="90000" bIns="46800" anchor="ctr" anchorCtr="0"/>
          <a:lstStyle/>
          <a:p>
            <a:pPr>
              <a:defRPr/>
            </a:pPr>
            <a:endParaRPr/>
          </a:p>
        </p:txBody>
      </p:sp>
      <p:sp>
        <p:nvSpPr>
          <p:cNvPr id="1247787178" name="Shape 1038"/>
          <p:cNvSpPr>
            <a:spLocks noChangeShapeType="1" noGrp="1"/>
          </p:cNvSpPr>
          <p:nvPr>
            <p:ph idx="1"/>
          </p:nvPr>
        </p:nvSpPr>
        <p:spPr bwMode="auto">
          <a:xfrm flipH="0" flipV="0">
            <a:off x="457199" y="4424795"/>
            <a:ext cx="8220074" cy="1433079"/>
          </a:xfrm>
          <a:prstGeom prst="rect">
            <a:avLst/>
          </a:prstGeom>
          <a:noFill/>
        </p:spPr>
        <p:txBody>
          <a:bodyPr lIns="90000" tIns="46800" rIns="90000" bIns="46800" anchor="t"/>
          <a:lstStyle>
            <a:lvl1pPr marL="342900" indent="0" algn="l" defTabSz="449262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defRPr sz="3200" b="0" i="0">
                <a:solidFill>
                  <a:srgbClr val="000000"/>
                </a:solidFill>
                <a:latin typeface="Arial"/>
                <a:ea typeface="Arial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699"/>
              </a:spcBef>
              <a:spcAft>
                <a:spcPts val="0"/>
              </a:spcAft>
              <a:buNone/>
              <a:defRPr sz="2800" b="0" i="0">
                <a:solidFill>
                  <a:srgbClr val="000000"/>
                </a:solidFill>
                <a:latin typeface="Arial"/>
                <a:ea typeface="Arial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None/>
              <a:defRPr sz="2400" b="0" i="0">
                <a:solidFill>
                  <a:srgbClr val="000000"/>
                </a:solidFill>
                <a:latin typeface="Arial"/>
                <a:ea typeface="Arial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defRPr sz="2000" b="0" i="0">
                <a:solidFill>
                  <a:srgbClr val="000000"/>
                </a:solidFill>
                <a:latin typeface="Arial"/>
                <a:ea typeface="Arial"/>
              </a:defRPr>
            </a:lvl5pPr>
          </a:lstStyle>
          <a:p>
            <a:pPr>
              <a:defRPr/>
            </a:pPr>
            <a:r>
              <a:rPr/>
              <a:t>Эпиретинальная мембрана?левого глаза.Начальная катаракта обоих глаз.Обследование с целью уточнения диагноза и назначения лечения</a:t>
            </a:r>
            <a:endParaRPr/>
          </a:p>
        </p:txBody>
      </p:sp>
      <p:sp>
        <p:nvSpPr>
          <p:cNvPr id="1614552949" name=""/>
          <p:cNvSpPr/>
          <p:nvPr/>
        </p:nvSpPr>
        <p:spPr bwMode="auto">
          <a:xfrm>
            <a:off x="3161454" y="2329295"/>
            <a:ext cx="1307522" cy="86590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572" y="12959"/>
                </a:moveTo>
                <a:cubicBezTo>
                  <a:pt x="3433" y="12959"/>
                  <a:pt x="5149" y="12959"/>
                  <a:pt x="6866" y="8640"/>
                </a:cubicBezTo>
                <a:cubicBezTo>
                  <a:pt x="8582" y="4320"/>
                  <a:pt x="10299" y="0"/>
                  <a:pt x="12301" y="0"/>
                </a:cubicBezTo>
                <a:cubicBezTo>
                  <a:pt x="14018" y="0"/>
                  <a:pt x="15449" y="0"/>
                  <a:pt x="17165" y="4320"/>
                </a:cubicBezTo>
                <a:cubicBezTo>
                  <a:pt x="18596" y="4320"/>
                  <a:pt x="20026" y="12959"/>
                  <a:pt x="21456" y="17280"/>
                </a:cubicBezTo>
                <a:cubicBezTo>
                  <a:pt x="23173" y="21600"/>
                  <a:pt x="25462" y="25920"/>
                  <a:pt x="26892" y="25920"/>
                </a:cubicBezTo>
                <a:cubicBezTo>
                  <a:pt x="28323" y="30240"/>
                  <a:pt x="30039" y="34559"/>
                  <a:pt x="31470" y="34559"/>
                </a:cubicBezTo>
                <a:cubicBezTo>
                  <a:pt x="32900" y="34559"/>
                  <a:pt x="34331" y="34559"/>
                  <a:pt x="36047" y="34559"/>
                </a:cubicBezTo>
                <a:cubicBezTo>
                  <a:pt x="37478" y="38880"/>
                  <a:pt x="38908" y="38880"/>
                  <a:pt x="40625" y="38880"/>
                </a:cubicBezTo>
                <a:cubicBezTo>
                  <a:pt x="43200" y="25920"/>
                  <a:pt x="41483" y="17280"/>
                  <a:pt x="39766" y="17280"/>
                </a:cubicBezTo>
                <a:cubicBezTo>
                  <a:pt x="38336" y="17280"/>
                  <a:pt x="36905" y="17280"/>
                  <a:pt x="35189" y="17280"/>
                </a:cubicBezTo>
                <a:cubicBezTo>
                  <a:pt x="33758" y="21600"/>
                  <a:pt x="32328" y="25920"/>
                  <a:pt x="30898" y="30240"/>
                </a:cubicBezTo>
                <a:cubicBezTo>
                  <a:pt x="29181" y="34559"/>
                  <a:pt x="27750" y="34559"/>
                  <a:pt x="25748" y="38880"/>
                </a:cubicBezTo>
                <a:cubicBezTo>
                  <a:pt x="24031" y="43200"/>
                  <a:pt x="22315" y="43200"/>
                  <a:pt x="20598" y="43200"/>
                </a:cubicBezTo>
                <a:cubicBezTo>
                  <a:pt x="18596" y="43200"/>
                  <a:pt x="16879" y="38880"/>
                  <a:pt x="15162" y="38880"/>
                </a:cubicBezTo>
                <a:cubicBezTo>
                  <a:pt x="13446" y="38880"/>
                  <a:pt x="11443" y="34559"/>
                  <a:pt x="10013" y="34559"/>
                </a:cubicBezTo>
                <a:cubicBezTo>
                  <a:pt x="8582" y="34559"/>
                  <a:pt x="7152" y="34559"/>
                  <a:pt x="5149" y="34559"/>
                </a:cubicBezTo>
                <a:cubicBezTo>
                  <a:pt x="3147" y="34559"/>
                  <a:pt x="1716" y="34559"/>
                  <a:pt x="0" y="34559"/>
                </a:cubicBez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99301634" name=""/>
          <p:cNvSpPr/>
          <p:nvPr/>
        </p:nvSpPr>
        <p:spPr bwMode="auto">
          <a:xfrm>
            <a:off x="3126818" y="2130136"/>
            <a:ext cx="1021772" cy="43295"/>
          </a:xfrm>
          <a:custGeom>
            <a:avLst/>
            <a:gdLst/>
            <a:ahLst/>
            <a:cxnLst/>
            <a:rect l="l" t="t" r="r" b="b"/>
            <a:pathLst>
              <a:path w="43200" h="43200" fill="none" stroke="1" extrusionOk="0">
                <a:moveTo>
                  <a:pt x="0" y="17279"/>
                </a:moveTo>
                <a:cubicBezTo>
                  <a:pt x="1830" y="25920"/>
                  <a:pt x="4759" y="25920"/>
                  <a:pt x="7322" y="25920"/>
                </a:cubicBezTo>
                <a:cubicBezTo>
                  <a:pt x="9152" y="25920"/>
                  <a:pt x="11715" y="25920"/>
                  <a:pt x="13911" y="34560"/>
                </a:cubicBezTo>
                <a:cubicBezTo>
                  <a:pt x="16474" y="34560"/>
                  <a:pt x="18671" y="34560"/>
                  <a:pt x="20501" y="34560"/>
                </a:cubicBezTo>
                <a:cubicBezTo>
                  <a:pt x="23064" y="34560"/>
                  <a:pt x="24894" y="34560"/>
                  <a:pt x="26725" y="25920"/>
                </a:cubicBezTo>
                <a:cubicBezTo>
                  <a:pt x="28922" y="17279"/>
                  <a:pt x="31118" y="8639"/>
                  <a:pt x="33681" y="8639"/>
                </a:cubicBezTo>
                <a:cubicBezTo>
                  <a:pt x="35511" y="0"/>
                  <a:pt x="37708" y="0"/>
                  <a:pt x="39538" y="8639"/>
                </a:cubicBezTo>
                <a:cubicBezTo>
                  <a:pt x="41735" y="25920"/>
                  <a:pt x="43200" y="43200"/>
                  <a:pt x="40637" y="34560"/>
                </a:cubicBezTo>
                <a:cubicBezTo>
                  <a:pt x="38074" y="17279"/>
                  <a:pt x="36244" y="8639"/>
                  <a:pt x="33315" y="0"/>
                </a:cubicBezTo>
                <a:cubicBezTo>
                  <a:pt x="31484" y="0"/>
                  <a:pt x="29654" y="0"/>
                  <a:pt x="27457" y="0"/>
                </a:cubicBez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Default">
  <a:themeElements>
    <a:clrScheme name="Defaul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AAAA"/>
      </a:accent3>
      <a:accent4>
        <a:srgbClr val="DCDCDC"/>
      </a:accent4>
      <a:accent5>
        <a:srgbClr val="DBF1FA"/>
      </a:accent5>
      <a:accent6>
        <a:srgbClr val="4B9DCA"/>
      </a:accent6>
      <a:hlink>
        <a:srgbClr val="CCCCFF"/>
      </a:hlink>
      <a:folHlink>
        <a:srgbClr val="B2B2B2"/>
      </a:folHlink>
    </a:clrScheme>
    <a:fontScheme name="default">
      <a:majorFont>
        <a:latin typeface="Times New Roman"/>
        <a:ea typeface="Arial"/>
        <a:cs typeface="Arial"/>
      </a:majorFont>
      <a:minorFont>
        <a:latin typeface="Arial"/>
        <a:ea typeface="Arial"/>
        <a:cs typeface="Arial"/>
      </a:minorFont>
    </a:fontScheme>
    <a:fmtScheme name="Default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Default">
  <a:themeElements>
    <a:clrScheme name="Defaul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AAAA"/>
      </a:accent3>
      <a:accent4>
        <a:srgbClr val="DCDCDC"/>
      </a:accent4>
      <a:accent5>
        <a:srgbClr val="DBF1FA"/>
      </a:accent5>
      <a:accent6>
        <a:srgbClr val="4B9DCA"/>
      </a:accent6>
      <a:hlink>
        <a:srgbClr val="CCCCFF"/>
      </a:hlink>
      <a:folHlink>
        <a:srgbClr val="B2B2B2"/>
      </a:folHlink>
    </a:clrScheme>
    <a:fontScheme name="default">
      <a:majorFont>
        <a:latin typeface="Times New Roman"/>
        <a:ea typeface="Arial"/>
        <a:cs typeface="Arial"/>
      </a:majorFont>
      <a:minorFont>
        <a:latin typeface="Arial"/>
        <a:ea typeface="Arial"/>
        <a:cs typeface="Arial"/>
      </a:minorFont>
    </a:fontScheme>
    <a:fmtScheme name="Default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ONLYOFFICE/7.4.0.163</Application>
  <DocSecurity>0</DocSecurity>
  <PresentationFormat/>
  <Paragraphs>0</Paragraphs>
  <Slides>32</Slides>
  <Notes>32</Notes>
  <HiddenSlides>0</HiddenSlides>
  <MMClips>2</MMClips>
  <ScaleCrop>0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Theme 1</vt:lpstr>
      <vt:lpstr>Theme 2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Doicher</dc:creator>
  <cp:keywords/>
  <dc:description/>
  <dc:identifier/>
  <dc:language/>
  <cp:lastModifiedBy/>
  <cp:revision>234</cp:revision>
  <dcterms:created xsi:type="dcterms:W3CDTF">1601-01-01T00:00:00Z</dcterms:created>
  <dcterms:modified xsi:type="dcterms:W3CDTF">2024-03-28T02:45:59Z</dcterms:modified>
  <cp:category/>
  <cp:contentStatus/>
  <cp:version/>
</cp:coreProperties>
</file>